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Source Code Pro"/>
      <p:regular r:id="rId31"/>
      <p:bold r:id="rId32"/>
      <p:italic r:id="rId33"/>
      <p:boldItalic r:id="rId34"/>
    </p:embeddedFont>
    <p:embeddedFont>
      <p:font typeface="Fira Sans Extra Condensed Medium"/>
      <p:regular r:id="rId35"/>
      <p:bold r:id="rId36"/>
      <p:italic r:id="rId37"/>
      <p:boldItalic r:id="rId38"/>
    </p:embeddedFont>
    <p:embeddedFont>
      <p:font typeface="Oswald"/>
      <p:regular r:id="rId39"/>
      <p:bold r:id="rId40"/>
    </p:embeddedFont>
    <p:embeddedFont>
      <p:font typeface="Fira Sans Extra Condensed"/>
      <p:regular r:id="rId41"/>
      <p:bold r:id="rId42"/>
      <p:italic r:id="rId43"/>
      <p:boldItalic r:id="rId44"/>
    </p:embeddedFont>
    <p:embeddedFont>
      <p:font typeface="Fira Sans Extra Condensed SemiBold"/>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bold.fntdata"/><Relationship Id="rId20" Type="http://schemas.openxmlformats.org/officeDocument/2006/relationships/slide" Target="slides/slide15.xml"/><Relationship Id="rId42" Type="http://schemas.openxmlformats.org/officeDocument/2006/relationships/font" Target="fonts/FiraSansExtraCondensed-bold.fntdata"/><Relationship Id="rId41" Type="http://schemas.openxmlformats.org/officeDocument/2006/relationships/font" Target="fonts/FiraSansExtraCondensed-regular.fntdata"/><Relationship Id="rId22" Type="http://schemas.openxmlformats.org/officeDocument/2006/relationships/slide" Target="slides/slide17.xml"/><Relationship Id="rId44" Type="http://schemas.openxmlformats.org/officeDocument/2006/relationships/font" Target="fonts/FiraSansExtraCondensed-boldItalic.fntdata"/><Relationship Id="rId21" Type="http://schemas.openxmlformats.org/officeDocument/2006/relationships/slide" Target="slides/slide16.xml"/><Relationship Id="rId43" Type="http://schemas.openxmlformats.org/officeDocument/2006/relationships/font" Target="fonts/FiraSansExtraCondensed-italic.fntdata"/><Relationship Id="rId24" Type="http://schemas.openxmlformats.org/officeDocument/2006/relationships/slide" Target="slides/slide19.xml"/><Relationship Id="rId46" Type="http://schemas.openxmlformats.org/officeDocument/2006/relationships/font" Target="fonts/FiraSansExtraCondensedSemiBold-bold.fntdata"/><Relationship Id="rId23" Type="http://schemas.openxmlformats.org/officeDocument/2006/relationships/slide" Target="slides/slide18.xml"/><Relationship Id="rId45" Type="http://schemas.openxmlformats.org/officeDocument/2006/relationships/font" Target="fonts/FiraSansExtraCondensed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FiraSansExtraCondensedSemiBold-boldItalic.fntdata"/><Relationship Id="rId25" Type="http://schemas.openxmlformats.org/officeDocument/2006/relationships/slide" Target="slides/slide20.xml"/><Relationship Id="rId47" Type="http://schemas.openxmlformats.org/officeDocument/2006/relationships/font" Target="fonts/FiraSansExtraCondensedSemiBold-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CodePro-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SourceCodePro-italic.fntdata"/><Relationship Id="rId10" Type="http://schemas.openxmlformats.org/officeDocument/2006/relationships/slide" Target="slides/slide5.xml"/><Relationship Id="rId32" Type="http://schemas.openxmlformats.org/officeDocument/2006/relationships/font" Target="fonts/SourceCodePro-bold.fntdata"/><Relationship Id="rId13" Type="http://schemas.openxmlformats.org/officeDocument/2006/relationships/slide" Target="slides/slide8.xml"/><Relationship Id="rId35" Type="http://schemas.openxmlformats.org/officeDocument/2006/relationships/font" Target="fonts/FiraSansExtraCondensedMedium-regular.fntdata"/><Relationship Id="rId12" Type="http://schemas.openxmlformats.org/officeDocument/2006/relationships/slide" Target="slides/slide7.xml"/><Relationship Id="rId34" Type="http://schemas.openxmlformats.org/officeDocument/2006/relationships/font" Target="fonts/SourceCodePro-boldItalic.fntdata"/><Relationship Id="rId15" Type="http://schemas.openxmlformats.org/officeDocument/2006/relationships/slide" Target="slides/slide10.xml"/><Relationship Id="rId37" Type="http://schemas.openxmlformats.org/officeDocument/2006/relationships/font" Target="fonts/FiraSansExtraCondensedMedium-italic.fntdata"/><Relationship Id="rId14" Type="http://schemas.openxmlformats.org/officeDocument/2006/relationships/slide" Target="slides/slide9.xml"/><Relationship Id="rId36" Type="http://schemas.openxmlformats.org/officeDocument/2006/relationships/font" Target="fonts/FiraSansExtraCondensedMedium-bold.fntdata"/><Relationship Id="rId17" Type="http://schemas.openxmlformats.org/officeDocument/2006/relationships/slide" Target="slides/slide12.xml"/><Relationship Id="rId39" Type="http://schemas.openxmlformats.org/officeDocument/2006/relationships/font" Target="fonts/Oswald-regular.fntdata"/><Relationship Id="rId16" Type="http://schemas.openxmlformats.org/officeDocument/2006/relationships/slide" Target="slides/slide11.xml"/><Relationship Id="rId38" Type="http://schemas.openxmlformats.org/officeDocument/2006/relationships/font" Target="fonts/FiraSansExtraCondensedMedium-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e33c64c1bd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e33c64c1bd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e33c64c1bd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e33c64c1bd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b3215b205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2b3215b205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b3215b205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b3215b205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3215b205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b3215b205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b3215b205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b3215b205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3215b205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b3215b205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b3215b205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2b3215b2057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92100" rtl="0" algn="l">
              <a:lnSpc>
                <a:spcPct val="115000"/>
              </a:lnSpc>
              <a:spcBef>
                <a:spcPts val="0"/>
              </a:spcBef>
              <a:spcAft>
                <a:spcPts val="0"/>
              </a:spcAft>
              <a:buClr>
                <a:schemeClr val="dk1"/>
              </a:buClr>
              <a:buSzPts val="1100"/>
              <a:buFont typeface="Arial"/>
              <a:buNone/>
            </a:pPr>
            <a:r>
              <a:rPr lang="fr" sz="1200">
                <a:solidFill>
                  <a:schemeClr val="dk1"/>
                </a:solidFill>
                <a:latin typeface="Oswald"/>
                <a:ea typeface="Oswald"/>
                <a:cs typeface="Oswald"/>
                <a:sym typeface="Oswald"/>
              </a:rPr>
              <a:t>Le problème est que le centre CNMH manque un système efficace de gestion des données, ce qui entraîne des difficultés dans la génération de rapports précis et complets. Chaque département du centre utilise des méthodes traditionnelles de tenue de registres sur papier et à la plume, et seuls quelques-uns utilisent des feuilles de calcul Excel. Cela rend difficile et chronophage pour la directrice de rassembler les données dont elle a besoin périodiquement. Par conséquent, les rapports générés peuvent ne pas refléter avec précision le travail effectué par le centre et ne pas mettre en valeur leurs réalisations.</a:t>
            </a:r>
            <a:endParaRPr sz="1200">
              <a:solidFill>
                <a:schemeClr val="dk1"/>
              </a:solidFill>
              <a:latin typeface="Oswald"/>
              <a:ea typeface="Oswald"/>
              <a:cs typeface="Oswald"/>
              <a:sym typeface="Oswald"/>
            </a:endParaRPr>
          </a:p>
          <a:p>
            <a:pPr indent="0" lvl="0" marL="0" marR="292100" rtl="0" algn="l">
              <a:lnSpc>
                <a:spcPct val="115000"/>
              </a:lnSpc>
              <a:spcBef>
                <a:spcPts val="0"/>
              </a:spcBef>
              <a:spcAft>
                <a:spcPts val="0"/>
              </a:spcAft>
              <a:buClr>
                <a:schemeClr val="dk1"/>
              </a:buClr>
              <a:buSzPts val="1100"/>
              <a:buFont typeface="Arial"/>
              <a:buNone/>
            </a:pPr>
            <a:r>
              <a:rPr lang="fr" sz="1200">
                <a:solidFill>
                  <a:schemeClr val="dk1"/>
                </a:solidFill>
                <a:latin typeface="Roboto"/>
                <a:ea typeface="Roboto"/>
                <a:cs typeface="Roboto"/>
                <a:sym typeface="Roboto"/>
              </a:rPr>
              <a:t>Le centre CNMH manque d'un système efficace de gestion des données, ce qui entraîne des difficultés dans la génération de rapports précis et complets.</a:t>
            </a:r>
            <a:endParaRPr sz="1200">
              <a:solidFill>
                <a:schemeClr val="dk1"/>
              </a:solidFill>
              <a:latin typeface="Oswald"/>
              <a:ea typeface="Oswald"/>
              <a:cs typeface="Oswald"/>
              <a:sym typeface="Oswa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b3215b205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2b3215b2057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rPr lang="fr" sz="1200">
                <a:solidFill>
                  <a:schemeClr val="dk1"/>
                </a:solidFill>
                <a:latin typeface="Roboto"/>
                <a:ea typeface="Roboto"/>
                <a:cs typeface="Roboto"/>
                <a:sym typeface="Roboto"/>
              </a:rPr>
              <a:t>Créer une application conviviale pour le centre CNMH en utilisant Laravel, Bootstrap et AdminLTE. Cette application permettra une gestion plus efficace des données et une génération améliorée de rapports, avec une interface facile à utiliser pour les employés.</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b3215b2057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b3215b2057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51de847d53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51de847d53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000"/>
              </a:spcBef>
              <a:spcAft>
                <a:spcPts val="0"/>
              </a:spcAft>
              <a:buClr>
                <a:schemeClr val="dk1"/>
              </a:buClr>
              <a:buSzPts val="1100"/>
              <a:buFont typeface="Arial"/>
              <a:buNone/>
            </a:pPr>
            <a:r>
              <a:t/>
            </a:r>
            <a:endParaRPr sz="1300">
              <a:solidFill>
                <a:schemeClr val="dk1"/>
              </a:solidFill>
            </a:endParaRPr>
          </a:p>
          <a:p>
            <a:pPr indent="0" lvl="0" marL="0" rtl="0" algn="l">
              <a:spcBef>
                <a:spcPts val="6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3215b205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3215b205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e33c64c1bd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e33c64c1bd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e33c64c1bd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e33c64c1bd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ec1ff2f5b1_1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ec1ff2f5b1_1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e33c64c1b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e33c64c1b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e33c64c1bd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e33c64c1bd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e33c64c1bd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e33c64c1bd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e33c64c1bd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e33c64c1bd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e33c64c1bd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e33c64c1bd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de garde" type="title">
  <p:cSld name="TITLE">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11" name="Google Shape;11;p2"/>
          <p:cNvSpPr txBox="1"/>
          <p:nvPr>
            <p:ph idx="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2" name="Google Shape;12;p2"/>
          <p:cNvSpPr txBox="1"/>
          <p:nvPr>
            <p:ph idx="1" type="body"/>
          </p:nvPr>
        </p:nvSpPr>
        <p:spPr>
          <a:xfrm>
            <a:off x="654000" y="4168650"/>
            <a:ext cx="4877100" cy="763500"/>
          </a:xfrm>
          <a:prstGeom prst="rect">
            <a:avLst/>
          </a:prstGeom>
        </p:spPr>
        <p:txBody>
          <a:bodyPr anchorCtr="0" anchor="t" bIns="91425" lIns="91425" spcFirstLastPara="1" rIns="91425" wrap="square" tIns="91425">
            <a:normAutofit/>
          </a:bodyPr>
          <a:lstStyle>
            <a:lvl1pPr indent="-355600" lvl="0" marL="457200">
              <a:spcBef>
                <a:spcPts val="0"/>
              </a:spcBef>
              <a:spcAft>
                <a:spcPts val="0"/>
              </a:spcAft>
              <a:buClr>
                <a:schemeClr val="accent4"/>
              </a:buClr>
              <a:buSzPts val="2000"/>
              <a:buChar char="●"/>
              <a:defRPr sz="2000">
                <a:solidFill>
                  <a:schemeClr val="accent4"/>
                </a:solidFill>
              </a:defRPr>
            </a:lvl1pPr>
            <a:lvl2pPr indent="-330200" lvl="1" marL="914400">
              <a:spcBef>
                <a:spcPts val="0"/>
              </a:spcBef>
              <a:spcAft>
                <a:spcPts val="0"/>
              </a:spcAft>
              <a:buClr>
                <a:schemeClr val="accent4"/>
              </a:buClr>
              <a:buSzPts val="1600"/>
              <a:buChar char="○"/>
              <a:defRPr sz="1600">
                <a:solidFill>
                  <a:schemeClr val="accent4"/>
                </a:solidFill>
              </a:defRPr>
            </a:lvl2pPr>
            <a:lvl3pPr indent="-330200" lvl="2" marL="1371600">
              <a:spcBef>
                <a:spcPts val="0"/>
              </a:spcBef>
              <a:spcAft>
                <a:spcPts val="0"/>
              </a:spcAft>
              <a:buClr>
                <a:schemeClr val="accent4"/>
              </a:buClr>
              <a:buSzPts val="1600"/>
              <a:buChar char="■"/>
              <a:defRPr sz="1600">
                <a:solidFill>
                  <a:schemeClr val="accent4"/>
                </a:solidFill>
              </a:defRPr>
            </a:lvl3pPr>
            <a:lvl4pPr indent="-330200" lvl="3" marL="1828800">
              <a:spcBef>
                <a:spcPts val="0"/>
              </a:spcBef>
              <a:spcAft>
                <a:spcPts val="0"/>
              </a:spcAft>
              <a:buClr>
                <a:schemeClr val="accent4"/>
              </a:buClr>
              <a:buSzPts val="1600"/>
              <a:buChar char="●"/>
              <a:defRPr sz="1600">
                <a:solidFill>
                  <a:schemeClr val="accent4"/>
                </a:solidFill>
              </a:defRPr>
            </a:lvl4pPr>
            <a:lvl5pPr indent="-330200" lvl="4" marL="2286000">
              <a:spcBef>
                <a:spcPts val="0"/>
              </a:spcBef>
              <a:spcAft>
                <a:spcPts val="0"/>
              </a:spcAft>
              <a:buClr>
                <a:schemeClr val="accent4"/>
              </a:buClr>
              <a:buSzPts val="1600"/>
              <a:buChar char="○"/>
              <a:defRPr sz="1600">
                <a:solidFill>
                  <a:schemeClr val="accent4"/>
                </a:solidFill>
              </a:defRPr>
            </a:lvl5pPr>
            <a:lvl6pPr indent="-330200" lvl="5" marL="2743200">
              <a:spcBef>
                <a:spcPts val="0"/>
              </a:spcBef>
              <a:spcAft>
                <a:spcPts val="0"/>
              </a:spcAft>
              <a:buClr>
                <a:schemeClr val="accent4"/>
              </a:buClr>
              <a:buSzPts val="1600"/>
              <a:buChar char="■"/>
              <a:defRPr sz="1600">
                <a:solidFill>
                  <a:schemeClr val="accent4"/>
                </a:solidFill>
              </a:defRPr>
            </a:lvl6pPr>
            <a:lvl7pPr indent="-330200" lvl="6" marL="3200400">
              <a:spcBef>
                <a:spcPts val="0"/>
              </a:spcBef>
              <a:spcAft>
                <a:spcPts val="0"/>
              </a:spcAft>
              <a:buClr>
                <a:schemeClr val="accent4"/>
              </a:buClr>
              <a:buSzPts val="1600"/>
              <a:buChar char="●"/>
              <a:defRPr sz="1600">
                <a:solidFill>
                  <a:schemeClr val="accent4"/>
                </a:solidFill>
              </a:defRPr>
            </a:lvl7pPr>
            <a:lvl8pPr indent="-330200" lvl="7" marL="3657600">
              <a:spcBef>
                <a:spcPts val="0"/>
              </a:spcBef>
              <a:spcAft>
                <a:spcPts val="0"/>
              </a:spcAft>
              <a:buClr>
                <a:schemeClr val="accent4"/>
              </a:buClr>
              <a:buSzPts val="1600"/>
              <a:buChar char="○"/>
              <a:defRPr sz="1600">
                <a:solidFill>
                  <a:schemeClr val="accent4"/>
                </a:solidFill>
              </a:defRPr>
            </a:lvl8pPr>
            <a:lvl9pPr indent="-330200" lvl="8" marL="4114800">
              <a:spcBef>
                <a:spcPts val="0"/>
              </a:spcBef>
              <a:spcAft>
                <a:spcPts val="0"/>
              </a:spcAft>
              <a:buClr>
                <a:schemeClr val="accent4"/>
              </a:buClr>
              <a:buSzPts val="1600"/>
              <a:buChar char="■"/>
              <a:defRPr sz="1600">
                <a:solidFill>
                  <a:schemeClr val="accent4"/>
                </a:solidFill>
              </a:defRPr>
            </a:lvl9pPr>
          </a:lstStyle>
          <a:p/>
        </p:txBody>
      </p:sp>
      <p:sp>
        <p:nvSpPr>
          <p:cNvPr id="13" name="Google Shape;13;p2"/>
          <p:cNvSpPr txBox="1"/>
          <p:nvPr>
            <p:ph type="title"/>
          </p:nvPr>
        </p:nvSpPr>
        <p:spPr>
          <a:xfrm>
            <a:off x="504900" y="2220950"/>
            <a:ext cx="8134200" cy="7014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4"/>
              </a:buClr>
              <a:buSzPts val="3200"/>
              <a:buNone/>
              <a:defRPr sz="3200">
                <a:solidFill>
                  <a:schemeClr val="accent4"/>
                </a:solidFill>
              </a:defRPr>
            </a:lvl1pPr>
            <a:lvl2pPr lvl="1" algn="ctr">
              <a:spcBef>
                <a:spcPts val="0"/>
              </a:spcBef>
              <a:spcAft>
                <a:spcPts val="0"/>
              </a:spcAft>
              <a:buClr>
                <a:schemeClr val="accent4"/>
              </a:buClr>
              <a:buSzPts val="3200"/>
              <a:buNone/>
              <a:defRPr sz="3200">
                <a:solidFill>
                  <a:schemeClr val="accent4"/>
                </a:solidFill>
              </a:defRPr>
            </a:lvl2pPr>
            <a:lvl3pPr lvl="2" algn="ctr">
              <a:spcBef>
                <a:spcPts val="0"/>
              </a:spcBef>
              <a:spcAft>
                <a:spcPts val="0"/>
              </a:spcAft>
              <a:buClr>
                <a:schemeClr val="accent4"/>
              </a:buClr>
              <a:buSzPts val="3200"/>
              <a:buNone/>
              <a:defRPr sz="3200">
                <a:solidFill>
                  <a:schemeClr val="accent4"/>
                </a:solidFill>
              </a:defRPr>
            </a:lvl3pPr>
            <a:lvl4pPr lvl="3" algn="ctr">
              <a:spcBef>
                <a:spcPts val="0"/>
              </a:spcBef>
              <a:spcAft>
                <a:spcPts val="0"/>
              </a:spcAft>
              <a:buClr>
                <a:schemeClr val="accent4"/>
              </a:buClr>
              <a:buSzPts val="3200"/>
              <a:buNone/>
              <a:defRPr sz="3200">
                <a:solidFill>
                  <a:schemeClr val="accent4"/>
                </a:solidFill>
              </a:defRPr>
            </a:lvl4pPr>
            <a:lvl5pPr lvl="4" algn="ctr">
              <a:spcBef>
                <a:spcPts val="0"/>
              </a:spcBef>
              <a:spcAft>
                <a:spcPts val="0"/>
              </a:spcAft>
              <a:buClr>
                <a:schemeClr val="accent4"/>
              </a:buClr>
              <a:buSzPts val="3200"/>
              <a:buNone/>
              <a:defRPr sz="3200">
                <a:solidFill>
                  <a:schemeClr val="accent4"/>
                </a:solidFill>
              </a:defRPr>
            </a:lvl5pPr>
            <a:lvl6pPr lvl="5" algn="ctr">
              <a:spcBef>
                <a:spcPts val="0"/>
              </a:spcBef>
              <a:spcAft>
                <a:spcPts val="0"/>
              </a:spcAft>
              <a:buClr>
                <a:schemeClr val="accent4"/>
              </a:buClr>
              <a:buSzPts val="3200"/>
              <a:buNone/>
              <a:defRPr sz="3200">
                <a:solidFill>
                  <a:schemeClr val="accent4"/>
                </a:solidFill>
              </a:defRPr>
            </a:lvl6pPr>
            <a:lvl7pPr lvl="6" algn="ctr">
              <a:spcBef>
                <a:spcPts val="0"/>
              </a:spcBef>
              <a:spcAft>
                <a:spcPts val="0"/>
              </a:spcAft>
              <a:buClr>
                <a:schemeClr val="accent4"/>
              </a:buClr>
              <a:buSzPts val="3200"/>
              <a:buNone/>
              <a:defRPr sz="3200">
                <a:solidFill>
                  <a:schemeClr val="accent4"/>
                </a:solidFill>
              </a:defRPr>
            </a:lvl7pPr>
            <a:lvl8pPr lvl="7" algn="ctr">
              <a:spcBef>
                <a:spcPts val="0"/>
              </a:spcBef>
              <a:spcAft>
                <a:spcPts val="0"/>
              </a:spcAft>
              <a:buClr>
                <a:schemeClr val="accent4"/>
              </a:buClr>
              <a:buSzPts val="3200"/>
              <a:buNone/>
              <a:defRPr sz="3200">
                <a:solidFill>
                  <a:schemeClr val="accent4"/>
                </a:solidFill>
              </a:defRPr>
            </a:lvl8pPr>
            <a:lvl9pPr lvl="8" algn="ctr">
              <a:spcBef>
                <a:spcPts val="0"/>
              </a:spcBef>
              <a:spcAft>
                <a:spcPts val="0"/>
              </a:spcAft>
              <a:buClr>
                <a:schemeClr val="accent4"/>
              </a:buClr>
              <a:buSzPts val="3200"/>
              <a:buNone/>
              <a:defRPr sz="3200">
                <a:solidFill>
                  <a:schemeClr val="accent4"/>
                </a:solidFill>
              </a:defRPr>
            </a:lvl9pPr>
          </a:lstStyle>
          <a:p/>
        </p:txBody>
      </p:sp>
      <p:sp>
        <p:nvSpPr>
          <p:cNvPr id="14" name="Google Shape;14;p2"/>
          <p:cNvSpPr txBox="1"/>
          <p:nvPr>
            <p:ph idx="3" type="subTitle"/>
          </p:nvPr>
        </p:nvSpPr>
        <p:spPr>
          <a:xfrm>
            <a:off x="1655850" y="2922350"/>
            <a:ext cx="5725500" cy="7635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5"/>
              </a:buClr>
              <a:buSzPts val="1800"/>
              <a:buNone/>
              <a:defRPr>
                <a:solidFill>
                  <a:schemeClr val="accent5"/>
                </a:solidFill>
              </a:defRPr>
            </a:lvl1pPr>
            <a:lvl2pPr lvl="1" algn="ctr">
              <a:spcBef>
                <a:spcPts val="0"/>
              </a:spcBef>
              <a:spcAft>
                <a:spcPts val="0"/>
              </a:spcAft>
              <a:buClr>
                <a:schemeClr val="accent5"/>
              </a:buClr>
              <a:buSzPts val="1400"/>
              <a:buNone/>
              <a:defRPr>
                <a:solidFill>
                  <a:schemeClr val="accent5"/>
                </a:solidFill>
              </a:defRPr>
            </a:lvl2pPr>
            <a:lvl3pPr lvl="2" algn="ctr">
              <a:spcBef>
                <a:spcPts val="0"/>
              </a:spcBef>
              <a:spcAft>
                <a:spcPts val="0"/>
              </a:spcAft>
              <a:buClr>
                <a:schemeClr val="accent5"/>
              </a:buClr>
              <a:buSzPts val="1400"/>
              <a:buNone/>
              <a:defRPr>
                <a:solidFill>
                  <a:schemeClr val="accent5"/>
                </a:solidFill>
              </a:defRPr>
            </a:lvl3pPr>
            <a:lvl4pPr lvl="3" algn="ctr">
              <a:spcBef>
                <a:spcPts val="0"/>
              </a:spcBef>
              <a:spcAft>
                <a:spcPts val="0"/>
              </a:spcAft>
              <a:buClr>
                <a:schemeClr val="accent5"/>
              </a:buClr>
              <a:buSzPts val="1400"/>
              <a:buNone/>
              <a:defRPr>
                <a:solidFill>
                  <a:schemeClr val="accent5"/>
                </a:solidFill>
              </a:defRPr>
            </a:lvl4pPr>
            <a:lvl5pPr lvl="4" algn="ctr">
              <a:spcBef>
                <a:spcPts val="0"/>
              </a:spcBef>
              <a:spcAft>
                <a:spcPts val="0"/>
              </a:spcAft>
              <a:buClr>
                <a:schemeClr val="accent5"/>
              </a:buClr>
              <a:buSzPts val="1400"/>
              <a:buNone/>
              <a:defRPr>
                <a:solidFill>
                  <a:schemeClr val="accent5"/>
                </a:solidFill>
              </a:defRPr>
            </a:lvl5pPr>
            <a:lvl6pPr lvl="5" algn="ctr">
              <a:spcBef>
                <a:spcPts val="0"/>
              </a:spcBef>
              <a:spcAft>
                <a:spcPts val="0"/>
              </a:spcAft>
              <a:buClr>
                <a:schemeClr val="accent5"/>
              </a:buClr>
              <a:buSzPts val="1400"/>
              <a:buNone/>
              <a:defRPr>
                <a:solidFill>
                  <a:schemeClr val="accent5"/>
                </a:solidFill>
              </a:defRPr>
            </a:lvl6pPr>
            <a:lvl7pPr lvl="6" algn="ctr">
              <a:spcBef>
                <a:spcPts val="0"/>
              </a:spcBef>
              <a:spcAft>
                <a:spcPts val="0"/>
              </a:spcAft>
              <a:buClr>
                <a:schemeClr val="accent5"/>
              </a:buClr>
              <a:buSzPts val="1400"/>
              <a:buNone/>
              <a:defRPr>
                <a:solidFill>
                  <a:schemeClr val="accent5"/>
                </a:solidFill>
              </a:defRPr>
            </a:lvl7pPr>
            <a:lvl8pPr lvl="7" algn="ctr">
              <a:spcBef>
                <a:spcPts val="0"/>
              </a:spcBef>
              <a:spcAft>
                <a:spcPts val="0"/>
              </a:spcAft>
              <a:buClr>
                <a:schemeClr val="accent5"/>
              </a:buClr>
              <a:buSzPts val="1400"/>
              <a:buNone/>
              <a:defRPr>
                <a:solidFill>
                  <a:schemeClr val="accent5"/>
                </a:solidFill>
              </a:defRPr>
            </a:lvl8pPr>
            <a:lvl9pPr lvl="8" algn="ctr">
              <a:spcBef>
                <a:spcPts val="0"/>
              </a:spcBef>
              <a:spcAft>
                <a:spcPts val="0"/>
              </a:spcAft>
              <a:buClr>
                <a:schemeClr val="accent5"/>
              </a:buClr>
              <a:buSzPts val="1400"/>
              <a:buNone/>
              <a:defRPr>
                <a:solidFill>
                  <a:schemeClr val="accent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11"/>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45" name="Google Shape;4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48" name="Google Shape;4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ction" type="secHead">
  <p:cSld name="SECTION_HEADER">
    <p:bg>
      <p:bgPr>
        <a:solidFill>
          <a:schemeClr val="lt1"/>
        </a:solidFill>
      </p:bgPr>
    </p:bg>
    <p:spTree>
      <p:nvGrpSpPr>
        <p:cNvPr id="15" name="Shape 15"/>
        <p:cNvGrpSpPr/>
        <p:nvPr/>
      </p:nvGrpSpPr>
      <p:grpSpPr>
        <a:xfrm>
          <a:off x="0" y="0"/>
          <a:ext cx="0" cy="0"/>
          <a:chOff x="0" y="0"/>
          <a:chExt cx="0" cy="0"/>
        </a:xfrm>
      </p:grpSpPr>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17" name="Google Shape;17;p3"/>
          <p:cNvSpPr/>
          <p:nvPr/>
        </p:nvSpPr>
        <p:spPr>
          <a:xfrm>
            <a:off x="-14400" y="1738125"/>
            <a:ext cx="9172800" cy="11061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 name="Google Shape;18;p3"/>
          <p:cNvSpPr txBox="1"/>
          <p:nvPr>
            <p:ph type="title"/>
          </p:nvPr>
        </p:nvSpPr>
        <p:spPr>
          <a:xfrm>
            <a:off x="347750" y="1948550"/>
            <a:ext cx="8673300" cy="667200"/>
          </a:xfrm>
          <a:prstGeom prst="rect">
            <a:avLst/>
          </a:prstGeom>
          <a:ln>
            <a:noFill/>
          </a:ln>
        </p:spPr>
        <p:txBody>
          <a:bodyPr anchorCtr="0" anchor="ctr" bIns="91425" lIns="91425" spcFirstLastPara="1" rIns="91425" wrap="square" tIns="91425">
            <a:normAutofit/>
          </a:bodyPr>
          <a:lstStyle>
            <a:lvl1pPr lvl="0" algn="ctr">
              <a:spcBef>
                <a:spcPts val="0"/>
              </a:spcBef>
              <a:spcAft>
                <a:spcPts val="0"/>
              </a:spcAft>
              <a:buClr>
                <a:schemeClr val="lt1"/>
              </a:buClr>
              <a:buSzPts val="3000"/>
              <a:buFont typeface="Fira Sans Extra Condensed"/>
              <a:buNone/>
              <a:defRPr b="1">
                <a:solidFill>
                  <a:schemeClr val="lt1"/>
                </a:solidFill>
                <a:latin typeface="Fira Sans Extra Condensed"/>
                <a:ea typeface="Fira Sans Extra Condensed"/>
                <a:cs typeface="Fira Sans Extra Condensed"/>
                <a:sym typeface="Fira Sans Extra Condensed"/>
              </a:defRPr>
            </a:lvl1pPr>
            <a:lvl2pPr lvl="1" algn="ctr">
              <a:spcBef>
                <a:spcPts val="0"/>
              </a:spcBef>
              <a:spcAft>
                <a:spcPts val="0"/>
              </a:spcAft>
              <a:buSzPts val="3000"/>
              <a:buFont typeface="Fira Sans Extra Condensed"/>
              <a:buNone/>
              <a:defRPr b="1">
                <a:latin typeface="Fira Sans Extra Condensed"/>
                <a:ea typeface="Fira Sans Extra Condensed"/>
                <a:cs typeface="Fira Sans Extra Condensed"/>
                <a:sym typeface="Fira Sans Extra Condensed"/>
              </a:defRPr>
            </a:lvl2pPr>
            <a:lvl3pPr lvl="2" algn="ctr">
              <a:spcBef>
                <a:spcPts val="0"/>
              </a:spcBef>
              <a:spcAft>
                <a:spcPts val="0"/>
              </a:spcAft>
              <a:buSzPts val="3000"/>
              <a:buFont typeface="Fira Sans Extra Condensed"/>
              <a:buNone/>
              <a:defRPr b="1">
                <a:latin typeface="Fira Sans Extra Condensed"/>
                <a:ea typeface="Fira Sans Extra Condensed"/>
                <a:cs typeface="Fira Sans Extra Condensed"/>
                <a:sym typeface="Fira Sans Extra Condensed"/>
              </a:defRPr>
            </a:lvl3pPr>
            <a:lvl4pPr lvl="3" algn="ctr">
              <a:spcBef>
                <a:spcPts val="0"/>
              </a:spcBef>
              <a:spcAft>
                <a:spcPts val="0"/>
              </a:spcAft>
              <a:buSzPts val="3000"/>
              <a:buFont typeface="Fira Sans Extra Condensed"/>
              <a:buNone/>
              <a:defRPr b="1">
                <a:latin typeface="Fira Sans Extra Condensed"/>
                <a:ea typeface="Fira Sans Extra Condensed"/>
                <a:cs typeface="Fira Sans Extra Condensed"/>
                <a:sym typeface="Fira Sans Extra Condensed"/>
              </a:defRPr>
            </a:lvl4pPr>
            <a:lvl5pPr lvl="4" algn="ctr">
              <a:spcBef>
                <a:spcPts val="0"/>
              </a:spcBef>
              <a:spcAft>
                <a:spcPts val="0"/>
              </a:spcAft>
              <a:buSzPts val="3000"/>
              <a:buFont typeface="Fira Sans Extra Condensed"/>
              <a:buNone/>
              <a:defRPr b="1">
                <a:latin typeface="Fira Sans Extra Condensed"/>
                <a:ea typeface="Fira Sans Extra Condensed"/>
                <a:cs typeface="Fira Sans Extra Condensed"/>
                <a:sym typeface="Fira Sans Extra Condensed"/>
              </a:defRPr>
            </a:lvl5pPr>
            <a:lvl6pPr lvl="5" algn="ctr">
              <a:spcBef>
                <a:spcPts val="0"/>
              </a:spcBef>
              <a:spcAft>
                <a:spcPts val="0"/>
              </a:spcAft>
              <a:buSzPts val="3000"/>
              <a:buFont typeface="Fira Sans Extra Condensed"/>
              <a:buNone/>
              <a:defRPr b="1">
                <a:latin typeface="Fira Sans Extra Condensed"/>
                <a:ea typeface="Fira Sans Extra Condensed"/>
                <a:cs typeface="Fira Sans Extra Condensed"/>
                <a:sym typeface="Fira Sans Extra Condensed"/>
              </a:defRPr>
            </a:lvl6pPr>
            <a:lvl7pPr lvl="6" algn="ctr">
              <a:spcBef>
                <a:spcPts val="0"/>
              </a:spcBef>
              <a:spcAft>
                <a:spcPts val="0"/>
              </a:spcAft>
              <a:buSzPts val="3000"/>
              <a:buFont typeface="Fira Sans Extra Condensed"/>
              <a:buNone/>
              <a:defRPr b="1">
                <a:latin typeface="Fira Sans Extra Condensed"/>
                <a:ea typeface="Fira Sans Extra Condensed"/>
                <a:cs typeface="Fira Sans Extra Condensed"/>
                <a:sym typeface="Fira Sans Extra Condensed"/>
              </a:defRPr>
            </a:lvl7pPr>
            <a:lvl8pPr lvl="7" algn="ctr">
              <a:spcBef>
                <a:spcPts val="0"/>
              </a:spcBef>
              <a:spcAft>
                <a:spcPts val="0"/>
              </a:spcAft>
              <a:buSzPts val="3000"/>
              <a:buFont typeface="Fira Sans Extra Condensed"/>
              <a:buNone/>
              <a:defRPr b="1">
                <a:latin typeface="Fira Sans Extra Condensed"/>
                <a:ea typeface="Fira Sans Extra Condensed"/>
                <a:cs typeface="Fira Sans Extra Condensed"/>
                <a:sym typeface="Fira Sans Extra Condensed"/>
              </a:defRPr>
            </a:lvl8pPr>
            <a:lvl9pPr lvl="8" algn="ctr">
              <a:spcBef>
                <a:spcPts val="0"/>
              </a:spcBef>
              <a:spcAft>
                <a:spcPts val="0"/>
              </a:spcAft>
              <a:buSzPts val="3000"/>
              <a:buFont typeface="Fira Sans Extra Condensed"/>
              <a:buNone/>
              <a:defRPr b="1">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28950" y="-19050"/>
            <a:ext cx="9172800" cy="11061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 name="Google Shape;21;p4"/>
          <p:cNvSpPr txBox="1"/>
          <p:nvPr>
            <p:ph type="title"/>
          </p:nvPr>
        </p:nvSpPr>
        <p:spPr>
          <a:xfrm>
            <a:off x="311700" y="186300"/>
            <a:ext cx="8709300" cy="7335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lt1"/>
              </a:buClr>
              <a:buSzPts val="3500"/>
              <a:buNone/>
              <a:defRPr sz="35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ans corp">
  <p:cSld name="BLANK_1">
    <p:spTree>
      <p:nvGrpSpPr>
        <p:cNvPr id="24" name="Shape 24"/>
        <p:cNvGrpSpPr/>
        <p:nvPr/>
      </p:nvGrpSpPr>
      <p:grpSpPr>
        <a:xfrm>
          <a:off x="0" y="0"/>
          <a:ext cx="0" cy="0"/>
          <a:chOff x="0" y="0"/>
          <a:chExt cx="0" cy="0"/>
        </a:xfrm>
      </p:grpSpPr>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26" name="Google Shape;26;p5"/>
          <p:cNvSpPr/>
          <p:nvPr/>
        </p:nvSpPr>
        <p:spPr>
          <a:xfrm>
            <a:off x="-28950" y="-19050"/>
            <a:ext cx="9172800" cy="11061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 name="Google Shape;27;p5"/>
          <p:cNvSpPr txBox="1"/>
          <p:nvPr>
            <p:ph type="title"/>
          </p:nvPr>
        </p:nvSpPr>
        <p:spPr>
          <a:xfrm>
            <a:off x="311700" y="186300"/>
            <a:ext cx="8709300" cy="7335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lt1"/>
              </a:buClr>
              <a:buSzPts val="3500"/>
              <a:buNone/>
              <a:defRPr sz="35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8" name="Shape 28"/>
        <p:cNvGrpSpPr/>
        <p:nvPr/>
      </p:nvGrpSpPr>
      <p:grpSpPr>
        <a:xfrm>
          <a:off x="0" y="0"/>
          <a:ext cx="0" cy="0"/>
          <a:chOff x="0" y="0"/>
          <a:chExt cx="0" cy="0"/>
        </a:xfrm>
      </p:grpSpPr>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p:cSld name="TITLE_ONLY_2">
    <p:spTree>
      <p:nvGrpSpPr>
        <p:cNvPr id="30" name="Shape 30"/>
        <p:cNvGrpSpPr/>
        <p:nvPr/>
      </p:nvGrpSpPr>
      <p:grpSpPr>
        <a:xfrm>
          <a:off x="0" y="0"/>
          <a:ext cx="0" cy="0"/>
          <a:chOff x="0" y="0"/>
          <a:chExt cx="0" cy="0"/>
        </a:xfrm>
      </p:grpSpPr>
      <p:sp>
        <p:nvSpPr>
          <p:cNvPr id="31" name="Google Shape;31;p7"/>
          <p:cNvSpPr txBox="1"/>
          <p:nvPr/>
        </p:nvSpPr>
        <p:spPr>
          <a:xfrm>
            <a:off x="609600" y="182875"/>
            <a:ext cx="8229600" cy="48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3000">
                <a:solidFill>
                  <a:schemeClr val="lt1"/>
                </a:solidFill>
                <a:latin typeface="Fira Sans Extra Condensed"/>
                <a:ea typeface="Fira Sans Extra Condensed"/>
                <a:cs typeface="Fira Sans Extra Condensed"/>
                <a:sym typeface="Fira Sans Extra Condensed"/>
              </a:rPr>
              <a:t>Design Elements Infographics</a:t>
            </a:r>
            <a:endParaRPr b="1" sz="3000">
              <a:solidFill>
                <a:schemeClr val="lt1"/>
              </a:solidFill>
              <a:latin typeface="Fira Sans Extra Condensed"/>
              <a:ea typeface="Fira Sans Extra Condensed"/>
              <a:cs typeface="Fira Sans Extra Condensed"/>
              <a:sym typeface="Fira Sans Extra Condense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p:cSld name="CUSTOM">
    <p:spTree>
      <p:nvGrpSpPr>
        <p:cNvPr id="32" name="Shape 32"/>
        <p:cNvGrpSpPr/>
        <p:nvPr/>
      </p:nvGrpSpPr>
      <p:grpSpPr>
        <a:xfrm>
          <a:off x="0" y="0"/>
          <a:ext cx="0" cy="0"/>
          <a:chOff x="0" y="0"/>
          <a:chExt cx="0" cy="0"/>
        </a:xfrm>
      </p:grpSpPr>
      <p:sp>
        <p:nvSpPr>
          <p:cNvPr id="33" name="Google Shape;3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34" name="Shape 34"/>
        <p:cNvGrpSpPr/>
        <p:nvPr/>
      </p:nvGrpSpPr>
      <p:grpSpPr>
        <a:xfrm>
          <a:off x="0" y="0"/>
          <a:ext cx="0" cy="0"/>
          <a:chOff x="0" y="0"/>
          <a:chExt cx="0" cy="0"/>
        </a:xfrm>
      </p:grpSpPr>
      <p:sp>
        <p:nvSpPr>
          <p:cNvPr id="35" name="Google Shape;35;p9"/>
          <p:cNvSpPr/>
          <p:nvPr/>
        </p:nvSpPr>
        <p:spPr>
          <a:xfrm rot="10800000">
            <a:off x="4226100" y="2933550"/>
            <a:ext cx="691800" cy="388500"/>
          </a:xfrm>
          <a:prstGeom prst="triangle">
            <a:avLst>
              <a:gd fmla="val 50000" name="adj"/>
            </a:avLst>
          </a:prstGeom>
          <a:solidFill>
            <a:srgbClr val="3A6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9"/>
          <p:cNvSpPr/>
          <p:nvPr/>
        </p:nvSpPr>
        <p:spPr>
          <a:xfrm>
            <a:off x="-25" y="0"/>
            <a:ext cx="9144000" cy="3124200"/>
          </a:xfrm>
          <a:prstGeom prst="rect">
            <a:avLst/>
          </a:prstGeom>
          <a:solidFill>
            <a:srgbClr val="3A6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38" name="Google Shape;38;p9"/>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9" name="Google Shape;3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3">
  <p:cSld name="TITLE_ONLY_3">
    <p:spTree>
      <p:nvGrpSpPr>
        <p:cNvPr id="40" name="Shape 40"/>
        <p:cNvGrpSpPr/>
        <p:nvPr/>
      </p:nvGrpSpPr>
      <p:grpSpPr>
        <a:xfrm>
          <a:off x="0" y="0"/>
          <a:ext cx="0" cy="0"/>
          <a:chOff x="0" y="0"/>
          <a:chExt cx="0" cy="0"/>
        </a:xfrm>
      </p:grpSpPr>
      <p:sp>
        <p:nvSpPr>
          <p:cNvPr id="41" name="Google Shape;41;p1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2" name="Google Shape;42;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69875" y="186300"/>
            <a:ext cx="8520600" cy="733500"/>
          </a:xfrm>
          <a:prstGeom prst="rect">
            <a:avLst/>
          </a:prstGeom>
          <a:noFill/>
          <a:ln cap="flat" cmpd="sng" w="9525">
            <a:solidFill>
              <a:schemeClr val="lt1"/>
            </a:solidFill>
            <a:prstDash val="solid"/>
            <a:round/>
            <a:headEnd len="sm" w="sm" type="none"/>
            <a:tailEnd len="sm" w="sm" type="none"/>
          </a:ln>
        </p:spPr>
        <p:txBody>
          <a:bodyPr anchorCtr="0" anchor="b" bIns="91425" lIns="91425" spcFirstLastPara="1" rIns="91425" wrap="square" tIns="91425">
            <a:normAutofit/>
          </a:bodyPr>
          <a:lstStyle>
            <a:lvl1pPr lvl="0" rtl="0">
              <a:spcBef>
                <a:spcPts val="0"/>
              </a:spcBef>
              <a:spcAft>
                <a:spcPts val="0"/>
              </a:spcAft>
              <a:buClr>
                <a:schemeClr val="accent4"/>
              </a:buClr>
              <a:buSzPts val="3000"/>
              <a:buFont typeface="Fira Sans Extra Condensed SemiBold"/>
              <a:buNone/>
              <a:defRPr sz="3000">
                <a:solidFill>
                  <a:schemeClr val="accent4"/>
                </a:solidFill>
                <a:latin typeface="Fira Sans Extra Condensed SemiBold"/>
                <a:ea typeface="Fira Sans Extra Condensed SemiBold"/>
                <a:cs typeface="Fira Sans Extra Condensed SemiBold"/>
                <a:sym typeface="Fira Sans Extra Condensed SemiBold"/>
              </a:defRPr>
            </a:lvl1pPr>
            <a:lvl2pPr lvl="1" rtl="0">
              <a:spcBef>
                <a:spcPts val="0"/>
              </a:spcBef>
              <a:spcAft>
                <a:spcPts val="0"/>
              </a:spcAft>
              <a:buClr>
                <a:schemeClr val="lt1"/>
              </a:buClr>
              <a:buSzPts val="3000"/>
              <a:buFont typeface="Oswald"/>
              <a:buNone/>
              <a:defRPr sz="3000">
                <a:solidFill>
                  <a:schemeClr val="lt1"/>
                </a:solidFill>
                <a:latin typeface="Oswald"/>
                <a:ea typeface="Oswald"/>
                <a:cs typeface="Oswald"/>
                <a:sym typeface="Oswald"/>
              </a:defRPr>
            </a:lvl2pPr>
            <a:lvl3pPr lvl="2" rtl="0">
              <a:spcBef>
                <a:spcPts val="0"/>
              </a:spcBef>
              <a:spcAft>
                <a:spcPts val="0"/>
              </a:spcAft>
              <a:buClr>
                <a:schemeClr val="lt1"/>
              </a:buClr>
              <a:buSzPts val="3000"/>
              <a:buFont typeface="Oswald"/>
              <a:buNone/>
              <a:defRPr sz="3000">
                <a:solidFill>
                  <a:schemeClr val="lt1"/>
                </a:solidFill>
                <a:latin typeface="Oswald"/>
                <a:ea typeface="Oswald"/>
                <a:cs typeface="Oswald"/>
                <a:sym typeface="Oswald"/>
              </a:defRPr>
            </a:lvl3pPr>
            <a:lvl4pPr lvl="3" rtl="0">
              <a:spcBef>
                <a:spcPts val="0"/>
              </a:spcBef>
              <a:spcAft>
                <a:spcPts val="0"/>
              </a:spcAft>
              <a:buClr>
                <a:schemeClr val="lt1"/>
              </a:buClr>
              <a:buSzPts val="3000"/>
              <a:buFont typeface="Oswald"/>
              <a:buNone/>
              <a:defRPr sz="3000">
                <a:solidFill>
                  <a:schemeClr val="lt1"/>
                </a:solidFill>
                <a:latin typeface="Oswald"/>
                <a:ea typeface="Oswald"/>
                <a:cs typeface="Oswald"/>
                <a:sym typeface="Oswald"/>
              </a:defRPr>
            </a:lvl4pPr>
            <a:lvl5pPr lvl="4" rtl="0">
              <a:spcBef>
                <a:spcPts val="0"/>
              </a:spcBef>
              <a:spcAft>
                <a:spcPts val="0"/>
              </a:spcAft>
              <a:buClr>
                <a:schemeClr val="lt1"/>
              </a:buClr>
              <a:buSzPts val="3000"/>
              <a:buFont typeface="Oswald"/>
              <a:buNone/>
              <a:defRPr sz="3000">
                <a:solidFill>
                  <a:schemeClr val="lt1"/>
                </a:solidFill>
                <a:latin typeface="Oswald"/>
                <a:ea typeface="Oswald"/>
                <a:cs typeface="Oswald"/>
                <a:sym typeface="Oswald"/>
              </a:defRPr>
            </a:lvl5pPr>
            <a:lvl6pPr lvl="5" rtl="0">
              <a:spcBef>
                <a:spcPts val="0"/>
              </a:spcBef>
              <a:spcAft>
                <a:spcPts val="0"/>
              </a:spcAft>
              <a:buClr>
                <a:schemeClr val="lt1"/>
              </a:buClr>
              <a:buSzPts val="3000"/>
              <a:buFont typeface="Oswald"/>
              <a:buNone/>
              <a:defRPr sz="3000">
                <a:solidFill>
                  <a:schemeClr val="lt1"/>
                </a:solidFill>
                <a:latin typeface="Oswald"/>
                <a:ea typeface="Oswald"/>
                <a:cs typeface="Oswald"/>
                <a:sym typeface="Oswald"/>
              </a:defRPr>
            </a:lvl6pPr>
            <a:lvl7pPr lvl="6" rtl="0">
              <a:spcBef>
                <a:spcPts val="0"/>
              </a:spcBef>
              <a:spcAft>
                <a:spcPts val="0"/>
              </a:spcAft>
              <a:buClr>
                <a:schemeClr val="lt1"/>
              </a:buClr>
              <a:buSzPts val="3000"/>
              <a:buFont typeface="Oswald"/>
              <a:buNone/>
              <a:defRPr sz="3000">
                <a:solidFill>
                  <a:schemeClr val="lt1"/>
                </a:solidFill>
                <a:latin typeface="Oswald"/>
                <a:ea typeface="Oswald"/>
                <a:cs typeface="Oswald"/>
                <a:sym typeface="Oswald"/>
              </a:defRPr>
            </a:lvl7pPr>
            <a:lvl8pPr lvl="7" rtl="0">
              <a:spcBef>
                <a:spcPts val="0"/>
              </a:spcBef>
              <a:spcAft>
                <a:spcPts val="0"/>
              </a:spcAft>
              <a:buClr>
                <a:schemeClr val="lt1"/>
              </a:buClr>
              <a:buSzPts val="3000"/>
              <a:buFont typeface="Oswald"/>
              <a:buNone/>
              <a:defRPr sz="3000">
                <a:solidFill>
                  <a:schemeClr val="lt1"/>
                </a:solidFill>
                <a:latin typeface="Oswald"/>
                <a:ea typeface="Oswald"/>
                <a:cs typeface="Oswald"/>
                <a:sym typeface="Oswald"/>
              </a:defRPr>
            </a:lvl8pPr>
            <a:lvl9pPr lvl="8" rtl="0">
              <a:spcBef>
                <a:spcPts val="0"/>
              </a:spcBef>
              <a:spcAft>
                <a:spcPts val="0"/>
              </a:spcAft>
              <a:buClr>
                <a:schemeClr val="lt1"/>
              </a:buClr>
              <a:buSzPts val="3000"/>
              <a:buFont typeface="Oswald"/>
              <a:buNone/>
              <a:defRPr sz="3000">
                <a:solidFill>
                  <a:schemeClr val="lt1"/>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1.jpg"/><Relationship Id="rId5"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3"/>
          <p:cNvSpPr txBox="1"/>
          <p:nvPr>
            <p:ph type="title"/>
          </p:nvPr>
        </p:nvSpPr>
        <p:spPr>
          <a:xfrm>
            <a:off x="504900" y="2220950"/>
            <a:ext cx="8134200" cy="701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sz="3600"/>
              <a:t>Projet file rouge : Auto-évaluation </a:t>
            </a:r>
            <a:endParaRPr/>
          </a:p>
        </p:txBody>
      </p:sp>
      <p:pic>
        <p:nvPicPr>
          <p:cNvPr id="54" name="Google Shape;54;p13"/>
          <p:cNvPicPr preferRelativeResize="0"/>
          <p:nvPr/>
        </p:nvPicPr>
        <p:blipFill>
          <a:blip r:embed="rId3">
            <a:alphaModFix/>
          </a:blip>
          <a:stretch>
            <a:fillRect/>
          </a:stretch>
        </p:blipFill>
        <p:spPr>
          <a:xfrm>
            <a:off x="125975" y="70050"/>
            <a:ext cx="765375" cy="765375"/>
          </a:xfrm>
          <a:prstGeom prst="rect">
            <a:avLst/>
          </a:prstGeom>
          <a:noFill/>
          <a:ln>
            <a:noFill/>
          </a:ln>
        </p:spPr>
      </p:pic>
      <p:pic>
        <p:nvPicPr>
          <p:cNvPr id="55" name="Google Shape;55;p13"/>
          <p:cNvPicPr preferRelativeResize="0"/>
          <p:nvPr/>
        </p:nvPicPr>
        <p:blipFill>
          <a:blip r:embed="rId4">
            <a:alphaModFix/>
          </a:blip>
          <a:stretch>
            <a:fillRect/>
          </a:stretch>
        </p:blipFill>
        <p:spPr>
          <a:xfrm>
            <a:off x="7470200" y="-92287"/>
            <a:ext cx="1536675" cy="1090050"/>
          </a:xfrm>
          <a:prstGeom prst="rect">
            <a:avLst/>
          </a:prstGeom>
          <a:noFill/>
          <a:ln>
            <a:noFill/>
          </a:ln>
        </p:spPr>
      </p:pic>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57" name="Google Shape;57;p13"/>
          <p:cNvSpPr txBox="1"/>
          <p:nvPr>
            <p:ph idx="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58" name="Google Shape;58;p13"/>
          <p:cNvSpPr txBox="1"/>
          <p:nvPr>
            <p:ph idx="1" type="body"/>
          </p:nvPr>
        </p:nvSpPr>
        <p:spPr>
          <a:xfrm>
            <a:off x="227925" y="4199100"/>
            <a:ext cx="4877100" cy="7635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fr"/>
              <a:t>Réaliser par :</a:t>
            </a:r>
            <a:r>
              <a:rPr lang="fr"/>
              <a:t> Zaani Hamza </a:t>
            </a:r>
            <a:endParaRPr/>
          </a:p>
          <a:p>
            <a:pPr indent="0" lvl="0" marL="0" rtl="0" algn="l">
              <a:spcBef>
                <a:spcPts val="1200"/>
              </a:spcBef>
              <a:spcAft>
                <a:spcPts val="1200"/>
              </a:spcAft>
              <a:buNone/>
            </a:pPr>
            <a:r>
              <a:rPr b="1" lang="fr"/>
              <a:t>Encadré par :</a:t>
            </a:r>
            <a:r>
              <a:rPr lang="fr"/>
              <a:t> Essaraj Fouad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22"/>
          <p:cNvSpPr txBox="1"/>
          <p:nvPr>
            <p:ph type="title"/>
          </p:nvPr>
        </p:nvSpPr>
        <p:spPr>
          <a:xfrm>
            <a:off x="311700" y="186300"/>
            <a:ext cx="87093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Design thinking :</a:t>
            </a:r>
            <a:endParaRPr/>
          </a:p>
        </p:txBody>
      </p:sp>
      <p:sp>
        <p:nvSpPr>
          <p:cNvPr id="161" name="Google Shape;161;p22"/>
          <p:cNvSpPr/>
          <p:nvPr/>
        </p:nvSpPr>
        <p:spPr>
          <a:xfrm>
            <a:off x="132400" y="4725775"/>
            <a:ext cx="3041100" cy="268500"/>
          </a:xfrm>
          <a:prstGeom prst="roundRect">
            <a:avLst>
              <a:gd fmla="val 16667" name="adj"/>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lt1"/>
                </a:solidFill>
              </a:rPr>
              <a:t>03- Processus de développement</a:t>
            </a:r>
            <a:endParaRPr>
              <a:solidFill>
                <a:schemeClr val="lt1"/>
              </a:solidFill>
            </a:endParaRPr>
          </a:p>
        </p:txBody>
      </p:sp>
      <p:sp>
        <p:nvSpPr>
          <p:cNvPr id="162" name="Google Shape;16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63" name="Google Shape;163;p22"/>
          <p:cNvPicPr preferRelativeResize="0"/>
          <p:nvPr/>
        </p:nvPicPr>
        <p:blipFill>
          <a:blip r:embed="rId3">
            <a:alphaModFix/>
          </a:blip>
          <a:stretch>
            <a:fillRect/>
          </a:stretch>
        </p:blipFill>
        <p:spPr>
          <a:xfrm>
            <a:off x="1026750" y="1088150"/>
            <a:ext cx="7445700" cy="3410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347750" y="1948550"/>
            <a:ext cx="8673300" cy="667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04- Branche fonctionnelle</a:t>
            </a:r>
            <a:endParaRPr/>
          </a:p>
        </p:txBody>
      </p:sp>
      <p:sp>
        <p:nvSpPr>
          <p:cNvPr id="169" name="Google Shape;16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311700" y="186300"/>
            <a:ext cx="87093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500"/>
              <a:buNone/>
            </a:pPr>
            <a:r>
              <a:rPr lang="fr"/>
              <a:t>Carte d’e</a:t>
            </a:r>
            <a:r>
              <a:rPr lang="fr"/>
              <a:t>mpathie</a:t>
            </a:r>
            <a:endParaRPr/>
          </a:p>
        </p:txBody>
      </p:sp>
      <p:sp>
        <p:nvSpPr>
          <p:cNvPr id="175" name="Google Shape;17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76" name="Google Shape;176;p24"/>
          <p:cNvSpPr/>
          <p:nvPr/>
        </p:nvSpPr>
        <p:spPr>
          <a:xfrm>
            <a:off x="73925" y="4725775"/>
            <a:ext cx="2289900" cy="268500"/>
          </a:xfrm>
          <a:prstGeom prst="roundRect">
            <a:avLst>
              <a:gd fmla="val 16667" name="adj"/>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 sz="1400" u="none" cap="none" strike="noStrike">
                <a:solidFill>
                  <a:schemeClr val="lt1"/>
                </a:solidFill>
                <a:latin typeface="Arial"/>
                <a:ea typeface="Arial"/>
                <a:cs typeface="Arial"/>
                <a:sym typeface="Arial"/>
              </a:rPr>
              <a:t>05- Branche Fonctionnelle</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82" name="Google Shape;182;p25"/>
          <p:cNvSpPr txBox="1"/>
          <p:nvPr>
            <p:ph type="title"/>
          </p:nvPr>
        </p:nvSpPr>
        <p:spPr>
          <a:xfrm>
            <a:off x="347750" y="1948550"/>
            <a:ext cx="8673300" cy="667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Formateur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88" name="Google Shape;188;p26"/>
          <p:cNvSpPr txBox="1"/>
          <p:nvPr>
            <p:ph type="title"/>
          </p:nvPr>
        </p:nvSpPr>
        <p:spPr>
          <a:xfrm>
            <a:off x="311700" y="186300"/>
            <a:ext cx="87093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Formateur </a:t>
            </a:r>
            <a:endParaRPr/>
          </a:p>
        </p:txBody>
      </p:sp>
      <p:pic>
        <p:nvPicPr>
          <p:cNvPr id="189" name="Google Shape;189;p26"/>
          <p:cNvPicPr preferRelativeResize="0"/>
          <p:nvPr/>
        </p:nvPicPr>
        <p:blipFill>
          <a:blip r:embed="rId3">
            <a:alphaModFix/>
          </a:blip>
          <a:stretch>
            <a:fillRect/>
          </a:stretch>
        </p:blipFill>
        <p:spPr>
          <a:xfrm>
            <a:off x="2776475" y="1137925"/>
            <a:ext cx="3918900" cy="3918900"/>
          </a:xfrm>
          <a:prstGeom prst="rect">
            <a:avLst/>
          </a:prstGeom>
          <a:noFill/>
          <a:ln>
            <a:noFill/>
          </a:ln>
        </p:spPr>
      </p:pic>
      <p:sp>
        <p:nvSpPr>
          <p:cNvPr id="190" name="Google Shape;190;p26"/>
          <p:cNvSpPr/>
          <p:nvPr/>
        </p:nvSpPr>
        <p:spPr>
          <a:xfrm>
            <a:off x="157750" y="4725775"/>
            <a:ext cx="2289900" cy="268500"/>
          </a:xfrm>
          <a:prstGeom prst="roundRect">
            <a:avLst>
              <a:gd fmla="val 16667" name="adj"/>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 sz="1400" u="none" cap="none" strike="noStrike">
                <a:solidFill>
                  <a:schemeClr val="lt1"/>
                </a:solidFill>
                <a:latin typeface="Arial"/>
                <a:ea typeface="Arial"/>
                <a:cs typeface="Arial"/>
                <a:sym typeface="Arial"/>
              </a:rPr>
              <a:t>05- Branche Fonctionnelle</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96" name="Google Shape;196;p27"/>
          <p:cNvSpPr txBox="1"/>
          <p:nvPr>
            <p:ph type="title"/>
          </p:nvPr>
        </p:nvSpPr>
        <p:spPr>
          <a:xfrm>
            <a:off x="347750" y="1948550"/>
            <a:ext cx="8673300" cy="667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Apprenant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02" name="Google Shape;202;p28"/>
          <p:cNvSpPr txBox="1"/>
          <p:nvPr>
            <p:ph type="title"/>
          </p:nvPr>
        </p:nvSpPr>
        <p:spPr>
          <a:xfrm>
            <a:off x="311700" y="186300"/>
            <a:ext cx="87093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Formateur </a:t>
            </a:r>
            <a:endParaRPr/>
          </a:p>
        </p:txBody>
      </p:sp>
      <p:pic>
        <p:nvPicPr>
          <p:cNvPr id="203" name="Google Shape;203;p28"/>
          <p:cNvPicPr preferRelativeResize="0"/>
          <p:nvPr/>
        </p:nvPicPr>
        <p:blipFill>
          <a:blip r:embed="rId3">
            <a:alphaModFix/>
          </a:blip>
          <a:stretch>
            <a:fillRect/>
          </a:stretch>
        </p:blipFill>
        <p:spPr>
          <a:xfrm>
            <a:off x="1853250" y="1091400"/>
            <a:ext cx="5879788" cy="3918901"/>
          </a:xfrm>
          <a:prstGeom prst="rect">
            <a:avLst/>
          </a:prstGeom>
          <a:noFill/>
          <a:ln>
            <a:noFill/>
          </a:ln>
        </p:spPr>
      </p:pic>
      <p:sp>
        <p:nvSpPr>
          <p:cNvPr id="204" name="Google Shape;204;p28"/>
          <p:cNvSpPr/>
          <p:nvPr/>
        </p:nvSpPr>
        <p:spPr>
          <a:xfrm>
            <a:off x="157750" y="4725775"/>
            <a:ext cx="2289900" cy="268500"/>
          </a:xfrm>
          <a:prstGeom prst="roundRect">
            <a:avLst>
              <a:gd fmla="val 16667" name="adj"/>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 sz="1400" u="none" cap="none" strike="noStrike">
                <a:solidFill>
                  <a:schemeClr val="lt1"/>
                </a:solidFill>
                <a:latin typeface="Arial"/>
                <a:ea typeface="Arial"/>
                <a:cs typeface="Arial"/>
                <a:sym typeface="Arial"/>
              </a:rPr>
              <a:t>05- Branche Fonctionnelle</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10" name="Google Shape;210;p29"/>
          <p:cNvSpPr txBox="1"/>
          <p:nvPr>
            <p:ph type="title"/>
          </p:nvPr>
        </p:nvSpPr>
        <p:spPr>
          <a:xfrm>
            <a:off x="311700" y="186300"/>
            <a:ext cx="87093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500"/>
              <a:buNone/>
            </a:pPr>
            <a:r>
              <a:rPr lang="fr">
                <a:solidFill>
                  <a:schemeClr val="lt1"/>
                </a:solidFill>
              </a:rPr>
              <a:t>Définir le problème </a:t>
            </a:r>
            <a:endParaRPr>
              <a:solidFill>
                <a:schemeClr val="lt1"/>
              </a:solidFill>
            </a:endParaRPr>
          </a:p>
        </p:txBody>
      </p:sp>
      <p:sp>
        <p:nvSpPr>
          <p:cNvPr id="211" name="Google Shape;211;p29"/>
          <p:cNvSpPr/>
          <p:nvPr/>
        </p:nvSpPr>
        <p:spPr>
          <a:xfrm>
            <a:off x="197850" y="4845150"/>
            <a:ext cx="2289900" cy="268500"/>
          </a:xfrm>
          <a:prstGeom prst="roundRect">
            <a:avLst>
              <a:gd fmla="val 16667" name="adj"/>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 sz="1400" u="none" cap="none" strike="noStrike">
                <a:solidFill>
                  <a:schemeClr val="lt1"/>
                </a:solidFill>
                <a:latin typeface="Arial"/>
                <a:ea typeface="Arial"/>
                <a:cs typeface="Arial"/>
                <a:sym typeface="Arial"/>
              </a:rPr>
              <a:t>05- Branche Fonctionnelle</a:t>
            </a:r>
            <a:endParaRPr b="0" i="0" sz="1400" u="none" cap="none" strike="noStrike">
              <a:solidFill>
                <a:schemeClr val="lt1"/>
              </a:solidFill>
              <a:latin typeface="Arial"/>
              <a:ea typeface="Arial"/>
              <a:cs typeface="Arial"/>
              <a:sym typeface="Arial"/>
            </a:endParaRPr>
          </a:p>
        </p:txBody>
      </p:sp>
      <p:pic>
        <p:nvPicPr>
          <p:cNvPr id="212" name="Google Shape;212;p29"/>
          <p:cNvPicPr preferRelativeResize="0"/>
          <p:nvPr/>
        </p:nvPicPr>
        <p:blipFill rotWithShape="1">
          <a:blip r:embed="rId3">
            <a:alphaModFix/>
          </a:blip>
          <a:srcRect b="-5860" l="-1720" r="1719" t="5860"/>
          <a:stretch/>
        </p:blipFill>
        <p:spPr>
          <a:xfrm>
            <a:off x="2981100" y="1538675"/>
            <a:ext cx="2970875" cy="2970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18" name="Google Shape;218;p30"/>
          <p:cNvSpPr txBox="1"/>
          <p:nvPr>
            <p:ph type="title"/>
          </p:nvPr>
        </p:nvSpPr>
        <p:spPr>
          <a:xfrm>
            <a:off x="311700" y="186300"/>
            <a:ext cx="87093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500"/>
              <a:buNone/>
            </a:pPr>
            <a:r>
              <a:rPr lang="fr"/>
              <a:t>Idéation</a:t>
            </a:r>
            <a:endParaRPr>
              <a:solidFill>
                <a:schemeClr val="lt1"/>
              </a:solidFill>
            </a:endParaRPr>
          </a:p>
        </p:txBody>
      </p:sp>
      <p:sp>
        <p:nvSpPr>
          <p:cNvPr id="219" name="Google Shape;219;p30"/>
          <p:cNvSpPr/>
          <p:nvPr/>
        </p:nvSpPr>
        <p:spPr>
          <a:xfrm>
            <a:off x="157750" y="4725775"/>
            <a:ext cx="2289900" cy="268500"/>
          </a:xfrm>
          <a:prstGeom prst="roundRect">
            <a:avLst>
              <a:gd fmla="val 16667" name="adj"/>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 sz="1400" u="none" cap="none" strike="noStrike">
                <a:solidFill>
                  <a:schemeClr val="lt1"/>
                </a:solidFill>
                <a:latin typeface="Arial"/>
                <a:ea typeface="Arial"/>
                <a:cs typeface="Arial"/>
                <a:sym typeface="Arial"/>
              </a:rPr>
              <a:t>05- Branche Fonctionnelle</a:t>
            </a:r>
            <a:endParaRPr b="0" i="0" sz="1400" u="none" cap="none" strike="noStrike">
              <a:solidFill>
                <a:schemeClr val="lt1"/>
              </a:solidFill>
              <a:latin typeface="Arial"/>
              <a:ea typeface="Arial"/>
              <a:cs typeface="Arial"/>
              <a:sym typeface="Arial"/>
            </a:endParaRPr>
          </a:p>
        </p:txBody>
      </p:sp>
      <p:pic>
        <p:nvPicPr>
          <p:cNvPr id="220" name="Google Shape;220;p30"/>
          <p:cNvPicPr preferRelativeResize="0"/>
          <p:nvPr/>
        </p:nvPicPr>
        <p:blipFill>
          <a:blip r:embed="rId3">
            <a:alphaModFix/>
          </a:blip>
          <a:stretch>
            <a:fillRect/>
          </a:stretch>
        </p:blipFill>
        <p:spPr>
          <a:xfrm>
            <a:off x="3179013" y="1473500"/>
            <a:ext cx="2974675" cy="2974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26" name="Google Shape;226;p31"/>
          <p:cNvSpPr txBox="1"/>
          <p:nvPr>
            <p:ph type="title"/>
          </p:nvPr>
        </p:nvSpPr>
        <p:spPr>
          <a:xfrm>
            <a:off x="347750" y="1948550"/>
            <a:ext cx="8673300" cy="667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Cas d’</a:t>
            </a:r>
            <a:r>
              <a:rPr lang="fr"/>
              <a:t>utilisation</a:t>
            </a:r>
            <a:r>
              <a:rPr lang="f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64" name="Google Shape;64;p14"/>
          <p:cNvSpPr txBox="1"/>
          <p:nvPr>
            <p:ph type="title"/>
          </p:nvPr>
        </p:nvSpPr>
        <p:spPr>
          <a:xfrm>
            <a:off x="311700" y="186300"/>
            <a:ext cx="87093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fr" sz="3150"/>
              <a:t>Plan</a:t>
            </a:r>
            <a:endParaRPr sz="3150">
              <a:solidFill>
                <a:schemeClr val="lt1"/>
              </a:solidFill>
            </a:endParaRPr>
          </a:p>
        </p:txBody>
      </p:sp>
      <p:sp>
        <p:nvSpPr>
          <p:cNvPr id="65" name="Google Shape;65;p14"/>
          <p:cNvSpPr/>
          <p:nvPr/>
        </p:nvSpPr>
        <p:spPr>
          <a:xfrm>
            <a:off x="1611425" y="1434700"/>
            <a:ext cx="641700" cy="5784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nvSpPr>
        <p:spPr>
          <a:xfrm>
            <a:off x="1657925" y="1454500"/>
            <a:ext cx="548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300">
                <a:solidFill>
                  <a:schemeClr val="lt1"/>
                </a:solidFill>
                <a:latin typeface="Roboto"/>
                <a:ea typeface="Roboto"/>
                <a:cs typeface="Roboto"/>
                <a:sym typeface="Roboto"/>
              </a:rPr>
              <a:t>01</a:t>
            </a:r>
            <a:endParaRPr b="1" sz="2300">
              <a:solidFill>
                <a:schemeClr val="lt1"/>
              </a:solidFill>
              <a:latin typeface="Roboto"/>
              <a:ea typeface="Roboto"/>
              <a:cs typeface="Roboto"/>
              <a:sym typeface="Roboto"/>
            </a:endParaRPr>
          </a:p>
        </p:txBody>
      </p:sp>
      <p:sp>
        <p:nvSpPr>
          <p:cNvPr id="67" name="Google Shape;67;p14"/>
          <p:cNvSpPr/>
          <p:nvPr/>
        </p:nvSpPr>
        <p:spPr>
          <a:xfrm>
            <a:off x="1611425" y="2134050"/>
            <a:ext cx="641700" cy="5784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txBox="1"/>
          <p:nvPr/>
        </p:nvSpPr>
        <p:spPr>
          <a:xfrm>
            <a:off x="1657925" y="2153850"/>
            <a:ext cx="548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300">
                <a:solidFill>
                  <a:schemeClr val="lt1"/>
                </a:solidFill>
                <a:latin typeface="Roboto"/>
                <a:ea typeface="Roboto"/>
                <a:cs typeface="Roboto"/>
                <a:sym typeface="Roboto"/>
              </a:rPr>
              <a:t>02</a:t>
            </a:r>
            <a:endParaRPr b="1" sz="2300">
              <a:solidFill>
                <a:schemeClr val="lt1"/>
              </a:solidFill>
              <a:latin typeface="Roboto"/>
              <a:ea typeface="Roboto"/>
              <a:cs typeface="Roboto"/>
              <a:sym typeface="Roboto"/>
            </a:endParaRPr>
          </a:p>
        </p:txBody>
      </p:sp>
      <p:sp>
        <p:nvSpPr>
          <p:cNvPr id="69" name="Google Shape;69;p14"/>
          <p:cNvSpPr/>
          <p:nvPr/>
        </p:nvSpPr>
        <p:spPr>
          <a:xfrm>
            <a:off x="1611425" y="2833400"/>
            <a:ext cx="641700" cy="5784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nvSpPr>
        <p:spPr>
          <a:xfrm>
            <a:off x="1657925" y="2853200"/>
            <a:ext cx="548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300">
                <a:solidFill>
                  <a:schemeClr val="lt1"/>
                </a:solidFill>
                <a:latin typeface="Roboto"/>
                <a:ea typeface="Roboto"/>
                <a:cs typeface="Roboto"/>
                <a:sym typeface="Roboto"/>
              </a:rPr>
              <a:t>03</a:t>
            </a:r>
            <a:endParaRPr b="1" sz="2300">
              <a:solidFill>
                <a:schemeClr val="lt1"/>
              </a:solidFill>
              <a:latin typeface="Roboto"/>
              <a:ea typeface="Roboto"/>
              <a:cs typeface="Roboto"/>
              <a:sym typeface="Roboto"/>
            </a:endParaRPr>
          </a:p>
        </p:txBody>
      </p:sp>
      <p:sp>
        <p:nvSpPr>
          <p:cNvPr id="71" name="Google Shape;71;p14"/>
          <p:cNvSpPr/>
          <p:nvPr/>
        </p:nvSpPr>
        <p:spPr>
          <a:xfrm>
            <a:off x="5739550" y="1434700"/>
            <a:ext cx="641700" cy="5784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nvSpPr>
        <p:spPr>
          <a:xfrm>
            <a:off x="5786050" y="1454500"/>
            <a:ext cx="548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300">
                <a:solidFill>
                  <a:schemeClr val="lt1"/>
                </a:solidFill>
                <a:latin typeface="Roboto"/>
                <a:ea typeface="Roboto"/>
                <a:cs typeface="Roboto"/>
                <a:sym typeface="Roboto"/>
              </a:rPr>
              <a:t>04</a:t>
            </a:r>
            <a:endParaRPr b="1" sz="2300">
              <a:solidFill>
                <a:schemeClr val="lt1"/>
              </a:solidFill>
              <a:latin typeface="Roboto"/>
              <a:ea typeface="Roboto"/>
              <a:cs typeface="Roboto"/>
              <a:sym typeface="Roboto"/>
            </a:endParaRPr>
          </a:p>
        </p:txBody>
      </p:sp>
      <p:sp>
        <p:nvSpPr>
          <p:cNvPr id="73" name="Google Shape;73;p14"/>
          <p:cNvSpPr/>
          <p:nvPr/>
        </p:nvSpPr>
        <p:spPr>
          <a:xfrm>
            <a:off x="5739550" y="2134050"/>
            <a:ext cx="641700" cy="5784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nvSpPr>
        <p:spPr>
          <a:xfrm>
            <a:off x="5786050" y="2153850"/>
            <a:ext cx="548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300">
                <a:solidFill>
                  <a:schemeClr val="lt1"/>
                </a:solidFill>
                <a:latin typeface="Roboto"/>
                <a:ea typeface="Roboto"/>
                <a:cs typeface="Roboto"/>
                <a:sym typeface="Roboto"/>
              </a:rPr>
              <a:t>05</a:t>
            </a:r>
            <a:endParaRPr b="1" sz="2300">
              <a:solidFill>
                <a:schemeClr val="lt1"/>
              </a:solidFill>
              <a:latin typeface="Roboto"/>
              <a:ea typeface="Roboto"/>
              <a:cs typeface="Roboto"/>
              <a:sym typeface="Roboto"/>
            </a:endParaRPr>
          </a:p>
        </p:txBody>
      </p:sp>
      <p:sp>
        <p:nvSpPr>
          <p:cNvPr id="75" name="Google Shape;75;p14"/>
          <p:cNvSpPr/>
          <p:nvPr/>
        </p:nvSpPr>
        <p:spPr>
          <a:xfrm>
            <a:off x="5739550" y="2833400"/>
            <a:ext cx="641700" cy="5784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nvSpPr>
        <p:spPr>
          <a:xfrm>
            <a:off x="5786050" y="2853200"/>
            <a:ext cx="548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300">
                <a:solidFill>
                  <a:schemeClr val="lt1"/>
                </a:solidFill>
                <a:latin typeface="Roboto"/>
                <a:ea typeface="Roboto"/>
                <a:cs typeface="Roboto"/>
                <a:sym typeface="Roboto"/>
              </a:rPr>
              <a:t>06</a:t>
            </a:r>
            <a:endParaRPr b="1" sz="2300">
              <a:solidFill>
                <a:schemeClr val="lt1"/>
              </a:solidFill>
              <a:latin typeface="Roboto"/>
              <a:ea typeface="Roboto"/>
              <a:cs typeface="Roboto"/>
              <a:sym typeface="Roboto"/>
            </a:endParaRPr>
          </a:p>
        </p:txBody>
      </p:sp>
      <p:sp>
        <p:nvSpPr>
          <p:cNvPr id="77" name="Google Shape;77;p14"/>
          <p:cNvSpPr/>
          <p:nvPr/>
        </p:nvSpPr>
        <p:spPr>
          <a:xfrm>
            <a:off x="3430425" y="3648475"/>
            <a:ext cx="641700" cy="5784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nvSpPr>
        <p:spPr>
          <a:xfrm>
            <a:off x="3476925" y="3668275"/>
            <a:ext cx="548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300">
                <a:solidFill>
                  <a:schemeClr val="lt1"/>
                </a:solidFill>
                <a:latin typeface="Roboto"/>
                <a:ea typeface="Roboto"/>
                <a:cs typeface="Roboto"/>
                <a:sym typeface="Roboto"/>
              </a:rPr>
              <a:t>07</a:t>
            </a:r>
            <a:endParaRPr b="1" sz="2300">
              <a:solidFill>
                <a:schemeClr val="lt1"/>
              </a:solidFill>
              <a:latin typeface="Roboto"/>
              <a:ea typeface="Roboto"/>
              <a:cs typeface="Roboto"/>
              <a:sym typeface="Roboto"/>
            </a:endParaRPr>
          </a:p>
        </p:txBody>
      </p:sp>
      <p:sp>
        <p:nvSpPr>
          <p:cNvPr id="79" name="Google Shape;79;p14"/>
          <p:cNvSpPr txBox="1"/>
          <p:nvPr/>
        </p:nvSpPr>
        <p:spPr>
          <a:xfrm>
            <a:off x="2251275" y="155142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chemeClr val="dk2"/>
                </a:solidFill>
                <a:latin typeface="Fira Sans Extra Condensed Medium"/>
                <a:ea typeface="Fira Sans Extra Condensed Medium"/>
                <a:cs typeface="Fira Sans Extra Condensed Medium"/>
                <a:sym typeface="Fira Sans Extra Condensed Medium"/>
              </a:rPr>
              <a:t>Contexte de projet</a:t>
            </a:r>
            <a:endParaRPr>
              <a:latin typeface="Fira Sans Extra Condensed Medium"/>
              <a:ea typeface="Fira Sans Extra Condensed Medium"/>
              <a:cs typeface="Fira Sans Extra Condensed Medium"/>
              <a:sym typeface="Fira Sans Extra Condensed Medium"/>
            </a:endParaRPr>
          </a:p>
        </p:txBody>
      </p:sp>
      <p:sp>
        <p:nvSpPr>
          <p:cNvPr id="80" name="Google Shape;80;p14"/>
          <p:cNvSpPr txBox="1"/>
          <p:nvPr/>
        </p:nvSpPr>
        <p:spPr>
          <a:xfrm>
            <a:off x="2251263" y="2235913"/>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chemeClr val="dk2"/>
                </a:solidFill>
                <a:latin typeface="Fira Sans Extra Condensed Medium"/>
                <a:ea typeface="Fira Sans Extra Condensed Medium"/>
                <a:cs typeface="Fira Sans Extra Condensed Medium"/>
                <a:sym typeface="Fira Sans Extra Condensed Medium"/>
              </a:rPr>
              <a:t>Développement agile</a:t>
            </a:r>
            <a:endParaRPr>
              <a:latin typeface="Fira Sans Extra Condensed Medium"/>
              <a:ea typeface="Fira Sans Extra Condensed Medium"/>
              <a:cs typeface="Fira Sans Extra Condensed Medium"/>
              <a:sym typeface="Fira Sans Extra Condensed Medium"/>
            </a:endParaRPr>
          </a:p>
        </p:txBody>
      </p:sp>
      <p:sp>
        <p:nvSpPr>
          <p:cNvPr id="81" name="Google Shape;81;p14"/>
          <p:cNvSpPr txBox="1"/>
          <p:nvPr/>
        </p:nvSpPr>
        <p:spPr>
          <a:xfrm>
            <a:off x="2251275" y="292042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chemeClr val="dk2"/>
                </a:solidFill>
                <a:latin typeface="Fira Sans Extra Condensed Medium"/>
                <a:ea typeface="Fira Sans Extra Condensed Medium"/>
                <a:cs typeface="Fira Sans Extra Condensed Medium"/>
                <a:sym typeface="Fira Sans Extra Condensed Medium"/>
              </a:rPr>
              <a:t>Processus de développement</a:t>
            </a:r>
            <a:endParaRPr>
              <a:latin typeface="Fira Sans Extra Condensed Medium"/>
              <a:ea typeface="Fira Sans Extra Condensed Medium"/>
              <a:cs typeface="Fira Sans Extra Condensed Medium"/>
              <a:sym typeface="Fira Sans Extra Condensed Medium"/>
            </a:endParaRPr>
          </a:p>
        </p:txBody>
      </p:sp>
      <p:sp>
        <p:nvSpPr>
          <p:cNvPr id="82" name="Google Shape;82;p14"/>
          <p:cNvSpPr txBox="1"/>
          <p:nvPr/>
        </p:nvSpPr>
        <p:spPr>
          <a:xfrm>
            <a:off x="6334750" y="149305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chemeClr val="dk2"/>
                </a:solidFill>
                <a:latin typeface="Fira Sans Extra Condensed Medium"/>
                <a:ea typeface="Fira Sans Extra Condensed Medium"/>
                <a:cs typeface="Fira Sans Extra Condensed Medium"/>
                <a:sym typeface="Fira Sans Extra Condensed Medium"/>
              </a:rPr>
              <a:t>Planification</a:t>
            </a:r>
            <a:endParaRPr>
              <a:latin typeface="Fira Sans Extra Condensed Medium"/>
              <a:ea typeface="Fira Sans Extra Condensed Medium"/>
              <a:cs typeface="Fira Sans Extra Condensed Medium"/>
              <a:sym typeface="Fira Sans Extra Condensed Medium"/>
            </a:endParaRPr>
          </a:p>
        </p:txBody>
      </p:sp>
      <p:sp>
        <p:nvSpPr>
          <p:cNvPr id="83" name="Google Shape;83;p14"/>
          <p:cNvSpPr txBox="1"/>
          <p:nvPr/>
        </p:nvSpPr>
        <p:spPr>
          <a:xfrm>
            <a:off x="6334750" y="21825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chemeClr val="dk2"/>
                </a:solidFill>
                <a:latin typeface="Fira Sans Extra Condensed Medium"/>
                <a:ea typeface="Fira Sans Extra Condensed Medium"/>
                <a:cs typeface="Fira Sans Extra Condensed Medium"/>
                <a:sym typeface="Fira Sans Extra Condensed Medium"/>
              </a:rPr>
              <a:t>Branche fonctionnelle</a:t>
            </a:r>
            <a:endParaRPr>
              <a:latin typeface="Fira Sans Extra Condensed Medium"/>
              <a:ea typeface="Fira Sans Extra Condensed Medium"/>
              <a:cs typeface="Fira Sans Extra Condensed Medium"/>
              <a:sym typeface="Fira Sans Extra Condensed Medium"/>
            </a:endParaRPr>
          </a:p>
        </p:txBody>
      </p:sp>
      <p:sp>
        <p:nvSpPr>
          <p:cNvPr id="84" name="Google Shape;84;p14"/>
          <p:cNvSpPr txBox="1"/>
          <p:nvPr/>
        </p:nvSpPr>
        <p:spPr>
          <a:xfrm>
            <a:off x="6334750" y="289175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chemeClr val="dk2"/>
                </a:solidFill>
                <a:latin typeface="Fira Sans Extra Condensed Medium"/>
                <a:ea typeface="Fira Sans Extra Condensed Medium"/>
                <a:cs typeface="Fira Sans Extra Condensed Medium"/>
                <a:sym typeface="Fira Sans Extra Condensed Medium"/>
              </a:rPr>
              <a:t>Conception</a:t>
            </a:r>
            <a:endParaRPr>
              <a:latin typeface="Fira Sans Extra Condensed Medium"/>
              <a:ea typeface="Fira Sans Extra Condensed Medium"/>
              <a:cs typeface="Fira Sans Extra Condensed Medium"/>
              <a:sym typeface="Fira Sans Extra Condensed Medium"/>
            </a:endParaRPr>
          </a:p>
        </p:txBody>
      </p:sp>
      <p:sp>
        <p:nvSpPr>
          <p:cNvPr id="85" name="Google Shape;85;p14"/>
          <p:cNvSpPr txBox="1"/>
          <p:nvPr/>
        </p:nvSpPr>
        <p:spPr>
          <a:xfrm>
            <a:off x="4072125" y="370682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chemeClr val="dk2"/>
                </a:solidFill>
                <a:latin typeface="Fira Sans Extra Condensed Medium"/>
                <a:ea typeface="Fira Sans Extra Condensed Medium"/>
                <a:cs typeface="Fira Sans Extra Condensed Medium"/>
                <a:sym typeface="Fira Sans Extra Condensed Medium"/>
              </a:rPr>
              <a:t>Réalisation</a:t>
            </a:r>
            <a:endParaRPr>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grpSp>
        <p:nvGrpSpPr>
          <p:cNvPr id="232" name="Google Shape;232;p32"/>
          <p:cNvGrpSpPr/>
          <p:nvPr/>
        </p:nvGrpSpPr>
        <p:grpSpPr>
          <a:xfrm>
            <a:off x="133850" y="1396125"/>
            <a:ext cx="1421100" cy="1197300"/>
            <a:chOff x="-181050" y="108100"/>
            <a:chExt cx="1421100" cy="1197300"/>
          </a:xfrm>
        </p:grpSpPr>
        <p:sp>
          <p:nvSpPr>
            <p:cNvPr id="233" name="Google Shape;233;p32"/>
            <p:cNvSpPr txBox="1"/>
            <p:nvPr/>
          </p:nvSpPr>
          <p:spPr>
            <a:xfrm>
              <a:off x="-181050" y="966700"/>
              <a:ext cx="1421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fr" sz="1000" u="none" cap="none" strike="noStrike">
                  <a:solidFill>
                    <a:srgbClr val="000000"/>
                  </a:solidFill>
                  <a:latin typeface="Arial"/>
                  <a:ea typeface="Arial"/>
                  <a:cs typeface="Arial"/>
                  <a:sym typeface="Arial"/>
                </a:rPr>
                <a:t>   </a:t>
              </a:r>
              <a:r>
                <a:rPr lang="fr" sz="1000"/>
                <a:t>formateur</a:t>
              </a:r>
              <a:endParaRPr b="0" i="0" sz="1000" u="none" cap="none" strike="noStrike">
                <a:solidFill>
                  <a:srgbClr val="000000"/>
                </a:solidFill>
                <a:latin typeface="Arial"/>
                <a:ea typeface="Arial"/>
                <a:cs typeface="Arial"/>
                <a:sym typeface="Arial"/>
              </a:endParaRPr>
            </a:p>
          </p:txBody>
        </p:sp>
        <p:pic>
          <p:nvPicPr>
            <p:cNvPr id="234" name="Google Shape;234;p32"/>
            <p:cNvPicPr preferRelativeResize="0"/>
            <p:nvPr/>
          </p:nvPicPr>
          <p:blipFill rotWithShape="1">
            <a:blip r:embed="rId3">
              <a:alphaModFix/>
            </a:blip>
            <a:srcRect b="0" l="0" r="0" t="0"/>
            <a:stretch/>
          </p:blipFill>
          <p:spPr>
            <a:xfrm>
              <a:off x="251025" y="108100"/>
              <a:ext cx="467100" cy="847901"/>
            </a:xfrm>
            <a:prstGeom prst="rect">
              <a:avLst/>
            </a:prstGeom>
            <a:noFill/>
            <a:ln>
              <a:noFill/>
            </a:ln>
          </p:spPr>
        </p:pic>
      </p:grpSp>
      <p:sp>
        <p:nvSpPr>
          <p:cNvPr id="235" name="Google Shape;235;p32"/>
          <p:cNvSpPr/>
          <p:nvPr/>
        </p:nvSpPr>
        <p:spPr>
          <a:xfrm>
            <a:off x="2645475" y="3086176"/>
            <a:ext cx="2069700" cy="393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fr" sz="1000"/>
              <a:t>Gestion des Autoévaluations</a:t>
            </a:r>
            <a:endParaRPr b="0" i="0" sz="1000" u="none" cap="none" strike="noStrike">
              <a:solidFill>
                <a:srgbClr val="000000"/>
              </a:solidFill>
              <a:latin typeface="Arial"/>
              <a:ea typeface="Arial"/>
              <a:cs typeface="Arial"/>
              <a:sym typeface="Arial"/>
            </a:endParaRPr>
          </a:p>
        </p:txBody>
      </p:sp>
      <p:sp>
        <p:nvSpPr>
          <p:cNvPr id="236" name="Google Shape;236;p32"/>
          <p:cNvSpPr txBox="1"/>
          <p:nvPr/>
        </p:nvSpPr>
        <p:spPr>
          <a:xfrm>
            <a:off x="0" y="0"/>
            <a:ext cx="52551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rgbClr val="000000"/>
                </a:solidFill>
              </a:rPr>
              <a:t>Cas d'utilisation  - </a:t>
            </a:r>
            <a:r>
              <a:rPr lang="fr" sz="1200"/>
              <a:t>Autoévaluations</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t/>
            </a:r>
            <a:endParaRPr sz="1200">
              <a:solidFill>
                <a:srgbClr val="000000"/>
              </a:solidFill>
            </a:endParaRPr>
          </a:p>
        </p:txBody>
      </p:sp>
      <p:grpSp>
        <p:nvGrpSpPr>
          <p:cNvPr id="237" name="Google Shape;237;p32"/>
          <p:cNvGrpSpPr/>
          <p:nvPr/>
        </p:nvGrpSpPr>
        <p:grpSpPr>
          <a:xfrm>
            <a:off x="389350" y="2871000"/>
            <a:ext cx="1652400" cy="1050250"/>
            <a:chOff x="-71150" y="108100"/>
            <a:chExt cx="1652400" cy="1050250"/>
          </a:xfrm>
        </p:grpSpPr>
        <p:sp>
          <p:nvSpPr>
            <p:cNvPr id="238" name="Google Shape;238;p32"/>
            <p:cNvSpPr txBox="1"/>
            <p:nvPr/>
          </p:nvSpPr>
          <p:spPr>
            <a:xfrm>
              <a:off x="-71150" y="819650"/>
              <a:ext cx="1652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fr" sz="1000"/>
                <a:t>Apprenant </a:t>
              </a:r>
              <a:endParaRPr b="0" i="0" sz="1000" u="none" cap="none" strike="noStrike">
                <a:solidFill>
                  <a:srgbClr val="000000"/>
                </a:solidFill>
                <a:latin typeface="Arial"/>
                <a:ea typeface="Arial"/>
                <a:cs typeface="Arial"/>
                <a:sym typeface="Arial"/>
              </a:endParaRPr>
            </a:p>
          </p:txBody>
        </p:sp>
        <p:pic>
          <p:nvPicPr>
            <p:cNvPr id="239" name="Google Shape;239;p32"/>
            <p:cNvPicPr preferRelativeResize="0"/>
            <p:nvPr/>
          </p:nvPicPr>
          <p:blipFill rotWithShape="1">
            <a:blip r:embed="rId3">
              <a:alphaModFix/>
            </a:blip>
            <a:srcRect b="0" l="0" r="0" t="0"/>
            <a:stretch/>
          </p:blipFill>
          <p:spPr>
            <a:xfrm>
              <a:off x="251025" y="108100"/>
              <a:ext cx="421700" cy="765475"/>
            </a:xfrm>
            <a:prstGeom prst="rect">
              <a:avLst/>
            </a:prstGeom>
            <a:noFill/>
            <a:ln>
              <a:noFill/>
            </a:ln>
          </p:spPr>
        </p:pic>
      </p:grpSp>
      <p:cxnSp>
        <p:nvCxnSpPr>
          <p:cNvPr id="240" name="Google Shape;240;p32"/>
          <p:cNvCxnSpPr>
            <a:stCxn id="239" idx="3"/>
            <a:endCxn id="235" idx="2"/>
          </p:cNvCxnSpPr>
          <p:nvPr/>
        </p:nvCxnSpPr>
        <p:spPr>
          <a:xfrm>
            <a:off x="1133225" y="3253737"/>
            <a:ext cx="1512300" cy="29100"/>
          </a:xfrm>
          <a:prstGeom prst="straightConnector1">
            <a:avLst/>
          </a:prstGeom>
          <a:noFill/>
          <a:ln cap="flat" cmpd="sng" w="9525">
            <a:solidFill>
              <a:srgbClr val="595959"/>
            </a:solidFill>
            <a:prstDash val="solid"/>
            <a:round/>
            <a:headEnd len="sm" w="sm" type="none"/>
            <a:tailEnd len="sm" w="sm" type="none"/>
          </a:ln>
        </p:spPr>
      </p:cxnSp>
      <p:sp>
        <p:nvSpPr>
          <p:cNvPr id="241" name="Google Shape;241;p32"/>
          <p:cNvSpPr/>
          <p:nvPr/>
        </p:nvSpPr>
        <p:spPr>
          <a:xfrm>
            <a:off x="2702675" y="2099625"/>
            <a:ext cx="1652400" cy="4938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fr" sz="1000"/>
              <a:t>Gestion des</a:t>
            </a:r>
            <a:endParaRPr sz="1000"/>
          </a:p>
          <a:p>
            <a:pPr indent="0" lvl="0" marL="0" marR="0" rtl="0" algn="l">
              <a:lnSpc>
                <a:spcPct val="100000"/>
              </a:lnSpc>
              <a:spcBef>
                <a:spcPts val="0"/>
              </a:spcBef>
              <a:spcAft>
                <a:spcPts val="0"/>
              </a:spcAft>
              <a:buClr>
                <a:srgbClr val="000000"/>
              </a:buClr>
              <a:buSzPts val="1000"/>
              <a:buFont typeface="Arial"/>
              <a:buNone/>
            </a:pPr>
            <a:r>
              <a:rPr lang="fr" sz="1000"/>
              <a:t>Compétences </a:t>
            </a:r>
            <a:endParaRPr b="0" i="0" sz="1000" u="none" cap="none" strike="noStrike">
              <a:solidFill>
                <a:srgbClr val="000000"/>
              </a:solidFill>
              <a:latin typeface="Arial"/>
              <a:ea typeface="Arial"/>
              <a:cs typeface="Arial"/>
              <a:sym typeface="Arial"/>
            </a:endParaRPr>
          </a:p>
        </p:txBody>
      </p:sp>
      <p:sp>
        <p:nvSpPr>
          <p:cNvPr id="242" name="Google Shape;242;p32"/>
          <p:cNvSpPr/>
          <p:nvPr/>
        </p:nvSpPr>
        <p:spPr>
          <a:xfrm>
            <a:off x="6951450" y="3021476"/>
            <a:ext cx="2069700" cy="393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fr" sz="1000"/>
              <a:t>Authentification </a:t>
            </a:r>
            <a:endParaRPr b="0" i="0" sz="1000" u="none" cap="none" strike="noStrike">
              <a:solidFill>
                <a:srgbClr val="000000"/>
              </a:solidFill>
              <a:latin typeface="Arial"/>
              <a:ea typeface="Arial"/>
              <a:cs typeface="Arial"/>
              <a:sym typeface="Arial"/>
            </a:endParaRPr>
          </a:p>
        </p:txBody>
      </p:sp>
      <p:cxnSp>
        <p:nvCxnSpPr>
          <p:cNvPr id="243" name="Google Shape;243;p32"/>
          <p:cNvCxnSpPr>
            <a:stCxn id="241" idx="6"/>
            <a:endCxn id="242" idx="2"/>
          </p:cNvCxnSpPr>
          <p:nvPr/>
        </p:nvCxnSpPr>
        <p:spPr>
          <a:xfrm>
            <a:off x="4355075" y="2346525"/>
            <a:ext cx="2596500" cy="871800"/>
          </a:xfrm>
          <a:prstGeom prst="straightConnector1">
            <a:avLst/>
          </a:prstGeom>
          <a:noFill/>
          <a:ln cap="flat" cmpd="sng" w="9525">
            <a:solidFill>
              <a:srgbClr val="000000"/>
            </a:solidFill>
            <a:prstDash val="dash"/>
            <a:round/>
            <a:headEnd len="sm" w="sm" type="none"/>
            <a:tailEnd len="med" w="med" type="triangle"/>
          </a:ln>
        </p:spPr>
      </p:cxnSp>
      <p:cxnSp>
        <p:nvCxnSpPr>
          <p:cNvPr id="244" name="Google Shape;244;p32"/>
          <p:cNvCxnSpPr>
            <a:stCxn id="235" idx="6"/>
            <a:endCxn id="242" idx="2"/>
          </p:cNvCxnSpPr>
          <p:nvPr/>
        </p:nvCxnSpPr>
        <p:spPr>
          <a:xfrm flipH="1" rot="10800000">
            <a:off x="4715175" y="3218176"/>
            <a:ext cx="2236200" cy="64800"/>
          </a:xfrm>
          <a:prstGeom prst="straightConnector1">
            <a:avLst/>
          </a:prstGeom>
          <a:noFill/>
          <a:ln cap="flat" cmpd="sng" w="9525">
            <a:solidFill>
              <a:srgbClr val="000000"/>
            </a:solidFill>
            <a:prstDash val="dash"/>
            <a:round/>
            <a:headEnd len="sm" w="sm" type="none"/>
            <a:tailEnd len="med" w="med" type="triangle"/>
          </a:ln>
        </p:spPr>
      </p:cxnSp>
      <p:sp>
        <p:nvSpPr>
          <p:cNvPr id="245" name="Google Shape;245;p32"/>
          <p:cNvSpPr txBox="1"/>
          <p:nvPr/>
        </p:nvSpPr>
        <p:spPr>
          <a:xfrm rot="1182753">
            <a:off x="4987515" y="2421162"/>
            <a:ext cx="1004146" cy="3009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dk2"/>
                </a:solidFill>
                <a:latin typeface="Roboto"/>
                <a:ea typeface="Roboto"/>
                <a:cs typeface="Roboto"/>
                <a:sym typeface="Roboto"/>
              </a:rPr>
              <a:t>&lt;&lt;include&gt;&gt;</a:t>
            </a:r>
            <a:endParaRPr sz="1200">
              <a:solidFill>
                <a:schemeClr val="dk2"/>
              </a:solidFill>
              <a:latin typeface="Roboto"/>
              <a:ea typeface="Roboto"/>
              <a:cs typeface="Roboto"/>
              <a:sym typeface="Roboto"/>
            </a:endParaRPr>
          </a:p>
        </p:txBody>
      </p:sp>
      <p:sp>
        <p:nvSpPr>
          <p:cNvPr id="246" name="Google Shape;246;p32"/>
          <p:cNvSpPr txBox="1"/>
          <p:nvPr/>
        </p:nvSpPr>
        <p:spPr>
          <a:xfrm rot="-3081">
            <a:off x="4987428" y="2975635"/>
            <a:ext cx="10041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dk2"/>
                </a:solidFill>
                <a:latin typeface="Roboto"/>
                <a:ea typeface="Roboto"/>
                <a:cs typeface="Roboto"/>
                <a:sym typeface="Roboto"/>
              </a:rPr>
              <a:t>&lt;&lt;include&gt;&gt;</a:t>
            </a:r>
            <a:endParaRPr sz="1200">
              <a:solidFill>
                <a:schemeClr val="dk2"/>
              </a:solidFill>
              <a:latin typeface="Roboto"/>
              <a:ea typeface="Roboto"/>
              <a:cs typeface="Roboto"/>
              <a:sym typeface="Roboto"/>
            </a:endParaRPr>
          </a:p>
        </p:txBody>
      </p:sp>
      <p:cxnSp>
        <p:nvCxnSpPr>
          <p:cNvPr id="247" name="Google Shape;247;p32"/>
          <p:cNvCxnSpPr>
            <a:stCxn id="234" idx="3"/>
            <a:endCxn id="241" idx="2"/>
          </p:cNvCxnSpPr>
          <p:nvPr/>
        </p:nvCxnSpPr>
        <p:spPr>
          <a:xfrm>
            <a:off x="1033025" y="1820075"/>
            <a:ext cx="1669800" cy="526500"/>
          </a:xfrm>
          <a:prstGeom prst="straightConnector1">
            <a:avLst/>
          </a:prstGeom>
          <a:noFill/>
          <a:ln cap="flat" cmpd="sng" w="9525">
            <a:solidFill>
              <a:srgbClr val="595959"/>
            </a:solidFill>
            <a:prstDash val="solid"/>
            <a:round/>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347750" y="1948550"/>
            <a:ext cx="8673300" cy="667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Maquettes</a:t>
            </a:r>
            <a:r>
              <a:rPr lang="fr"/>
              <a:t> </a:t>
            </a:r>
            <a:endParaRPr/>
          </a:p>
        </p:txBody>
      </p:sp>
      <p:sp>
        <p:nvSpPr>
          <p:cNvPr id="253" name="Google Shape;25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type="title"/>
          </p:nvPr>
        </p:nvSpPr>
        <p:spPr>
          <a:xfrm>
            <a:off x="347750" y="1948550"/>
            <a:ext cx="8673300" cy="667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sz="3100"/>
              <a:t>Introduction</a:t>
            </a:r>
            <a:r>
              <a:rPr lang="fr" sz="3100"/>
              <a:t> </a:t>
            </a:r>
            <a:endParaRPr sz="3100"/>
          </a:p>
        </p:txBody>
      </p:sp>
      <p:sp>
        <p:nvSpPr>
          <p:cNvPr id="91" name="Google Shape;9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type="title"/>
          </p:nvPr>
        </p:nvSpPr>
        <p:spPr>
          <a:xfrm>
            <a:off x="311700" y="186300"/>
            <a:ext cx="87093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sz="3100"/>
              <a:t>Introduction </a:t>
            </a:r>
            <a:endParaRPr sz="3100"/>
          </a:p>
        </p:txBody>
      </p:sp>
      <p:sp>
        <p:nvSpPr>
          <p:cNvPr id="97" name="Google Shape;9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347750" y="1948550"/>
            <a:ext cx="8673300" cy="667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0</a:t>
            </a:r>
            <a:r>
              <a:rPr lang="fr"/>
              <a:t>1</a:t>
            </a:r>
            <a:r>
              <a:rPr lang="fr"/>
              <a:t>- Contexte de projet </a:t>
            </a:r>
            <a:endParaRPr/>
          </a:p>
        </p:txBody>
      </p:sp>
      <p:sp>
        <p:nvSpPr>
          <p:cNvPr id="103" name="Google Shape;10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11700" y="186300"/>
            <a:ext cx="87093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Cahier de charge</a:t>
            </a:r>
            <a:endParaRPr/>
          </a:p>
        </p:txBody>
      </p:sp>
      <p:sp>
        <p:nvSpPr>
          <p:cNvPr id="109" name="Google Shape;109;p18"/>
          <p:cNvSpPr/>
          <p:nvPr/>
        </p:nvSpPr>
        <p:spPr>
          <a:xfrm>
            <a:off x="117650" y="4788325"/>
            <a:ext cx="1983000" cy="268500"/>
          </a:xfrm>
          <a:prstGeom prst="roundRect">
            <a:avLst>
              <a:gd fmla="val 16667" name="adj"/>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lt1"/>
                </a:solidFill>
              </a:rPr>
              <a:t>01-Contexte de projet</a:t>
            </a:r>
            <a:endParaRPr>
              <a:solidFill>
                <a:schemeClr val="lt1"/>
              </a:solidFill>
            </a:endParaRPr>
          </a:p>
        </p:txBody>
      </p:sp>
      <p:sp>
        <p:nvSpPr>
          <p:cNvPr id="110" name="Google Shape;11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11" name="Google Shape;111;p18"/>
          <p:cNvPicPr preferRelativeResize="0"/>
          <p:nvPr/>
        </p:nvPicPr>
        <p:blipFill>
          <a:blip r:embed="rId3">
            <a:alphaModFix/>
          </a:blip>
          <a:stretch>
            <a:fillRect/>
          </a:stretch>
        </p:blipFill>
        <p:spPr>
          <a:xfrm>
            <a:off x="6100875" y="2387350"/>
            <a:ext cx="2064200" cy="2064200"/>
          </a:xfrm>
          <a:prstGeom prst="rect">
            <a:avLst/>
          </a:prstGeom>
          <a:noFill/>
          <a:ln>
            <a:noFill/>
          </a:ln>
        </p:spPr>
      </p:pic>
      <p:pic>
        <p:nvPicPr>
          <p:cNvPr id="112" name="Google Shape;112;p18"/>
          <p:cNvPicPr preferRelativeResize="0"/>
          <p:nvPr/>
        </p:nvPicPr>
        <p:blipFill>
          <a:blip r:embed="rId4">
            <a:alphaModFix/>
          </a:blip>
          <a:stretch>
            <a:fillRect/>
          </a:stretch>
        </p:blipFill>
        <p:spPr>
          <a:xfrm>
            <a:off x="3275298" y="776350"/>
            <a:ext cx="3161250" cy="2242450"/>
          </a:xfrm>
          <a:prstGeom prst="rect">
            <a:avLst/>
          </a:prstGeom>
          <a:noFill/>
          <a:ln>
            <a:noFill/>
          </a:ln>
        </p:spPr>
      </p:pic>
      <p:pic>
        <p:nvPicPr>
          <p:cNvPr id="113" name="Google Shape;113;p18"/>
          <p:cNvPicPr preferRelativeResize="0"/>
          <p:nvPr/>
        </p:nvPicPr>
        <p:blipFill>
          <a:blip r:embed="rId5">
            <a:alphaModFix/>
          </a:blip>
          <a:stretch>
            <a:fillRect/>
          </a:stretch>
        </p:blipFill>
        <p:spPr>
          <a:xfrm>
            <a:off x="1689325" y="2387350"/>
            <a:ext cx="2431650" cy="2431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186300"/>
            <a:ext cx="87093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Objectifs de formation </a:t>
            </a:r>
            <a:endParaRPr/>
          </a:p>
        </p:txBody>
      </p:sp>
      <p:sp>
        <p:nvSpPr>
          <p:cNvPr id="119" name="Google Shape;119;p19"/>
          <p:cNvSpPr/>
          <p:nvPr/>
        </p:nvSpPr>
        <p:spPr>
          <a:xfrm>
            <a:off x="373725" y="4788325"/>
            <a:ext cx="1983000" cy="268500"/>
          </a:xfrm>
          <a:prstGeom prst="roundRect">
            <a:avLst>
              <a:gd fmla="val 16667" name="adj"/>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lt1"/>
                </a:solidFill>
              </a:rPr>
              <a:t>01-Contexte de projet</a:t>
            </a:r>
            <a:endParaRPr>
              <a:solidFill>
                <a:schemeClr val="lt1"/>
              </a:solidFill>
            </a:endParaRPr>
          </a:p>
        </p:txBody>
      </p:sp>
      <p:sp>
        <p:nvSpPr>
          <p:cNvPr id="120" name="Google Shape;12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21" name="Google Shape;121;p19"/>
          <p:cNvPicPr preferRelativeResize="0"/>
          <p:nvPr/>
        </p:nvPicPr>
        <p:blipFill>
          <a:blip r:embed="rId3">
            <a:alphaModFix/>
          </a:blip>
          <a:stretch>
            <a:fillRect/>
          </a:stretch>
        </p:blipFill>
        <p:spPr>
          <a:xfrm>
            <a:off x="234525" y="2125013"/>
            <a:ext cx="2025900" cy="2025900"/>
          </a:xfrm>
          <a:prstGeom prst="rect">
            <a:avLst/>
          </a:prstGeom>
          <a:noFill/>
          <a:ln>
            <a:noFill/>
          </a:ln>
        </p:spPr>
      </p:pic>
      <p:pic>
        <p:nvPicPr>
          <p:cNvPr id="122" name="Google Shape;122;p19"/>
          <p:cNvPicPr preferRelativeResize="0"/>
          <p:nvPr/>
        </p:nvPicPr>
        <p:blipFill>
          <a:blip r:embed="rId4">
            <a:alphaModFix/>
          </a:blip>
          <a:stretch>
            <a:fillRect/>
          </a:stretch>
        </p:blipFill>
        <p:spPr>
          <a:xfrm>
            <a:off x="6454225" y="2237750"/>
            <a:ext cx="2333275" cy="2333275"/>
          </a:xfrm>
          <a:prstGeom prst="rect">
            <a:avLst/>
          </a:prstGeom>
          <a:noFill/>
          <a:ln>
            <a:noFill/>
          </a:ln>
        </p:spPr>
      </p:pic>
      <p:pic>
        <p:nvPicPr>
          <p:cNvPr id="123" name="Google Shape;123;p19"/>
          <p:cNvPicPr preferRelativeResize="0"/>
          <p:nvPr/>
        </p:nvPicPr>
        <p:blipFill>
          <a:blip r:embed="rId5">
            <a:alphaModFix/>
          </a:blip>
          <a:stretch>
            <a:fillRect/>
          </a:stretch>
        </p:blipFill>
        <p:spPr>
          <a:xfrm>
            <a:off x="3340438" y="1164400"/>
            <a:ext cx="2651827" cy="26518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347750" y="1948550"/>
            <a:ext cx="8673300" cy="667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0</a:t>
            </a:r>
            <a:r>
              <a:rPr lang="fr"/>
              <a:t>3</a:t>
            </a:r>
            <a:r>
              <a:rPr lang="fr"/>
              <a:t>-Processus de </a:t>
            </a:r>
            <a:r>
              <a:rPr lang="fr"/>
              <a:t>développement</a:t>
            </a:r>
            <a:r>
              <a:rPr lang="fr"/>
              <a:t> </a:t>
            </a:r>
            <a:endParaRPr/>
          </a:p>
        </p:txBody>
      </p:sp>
      <p:sp>
        <p:nvSpPr>
          <p:cNvPr id="129" name="Google Shape;12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106925"/>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2TUP</a:t>
            </a:r>
            <a:endParaRPr/>
          </a:p>
        </p:txBody>
      </p:sp>
      <p:sp>
        <p:nvSpPr>
          <p:cNvPr id="135" name="Google Shape;135;p21"/>
          <p:cNvSpPr/>
          <p:nvPr/>
        </p:nvSpPr>
        <p:spPr>
          <a:xfrm>
            <a:off x="189400" y="4618950"/>
            <a:ext cx="3041100" cy="268500"/>
          </a:xfrm>
          <a:prstGeom prst="roundRect">
            <a:avLst>
              <a:gd fmla="val 16667" name="adj"/>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lt1"/>
                </a:solidFill>
              </a:rPr>
              <a:t>03- Processus de développement</a:t>
            </a:r>
            <a:endParaRPr>
              <a:solidFill>
                <a:schemeClr val="lt1"/>
              </a:solidFill>
            </a:endParaRPr>
          </a:p>
        </p:txBody>
      </p:sp>
      <p:sp>
        <p:nvSpPr>
          <p:cNvPr id="136" name="Google Shape;13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grpSp>
        <p:nvGrpSpPr>
          <p:cNvPr id="137" name="Google Shape;137;p21"/>
          <p:cNvGrpSpPr/>
          <p:nvPr/>
        </p:nvGrpSpPr>
        <p:grpSpPr>
          <a:xfrm>
            <a:off x="136363" y="1128225"/>
            <a:ext cx="8871275" cy="3471175"/>
            <a:chOff x="136363" y="747225"/>
            <a:chExt cx="8871275" cy="3471175"/>
          </a:xfrm>
        </p:grpSpPr>
        <p:cxnSp>
          <p:nvCxnSpPr>
            <p:cNvPr id="138" name="Google Shape;138;p21"/>
            <p:cNvCxnSpPr>
              <a:stCxn id="139" idx="2"/>
            </p:cNvCxnSpPr>
            <p:nvPr/>
          </p:nvCxnSpPr>
          <p:spPr>
            <a:xfrm flipH="1" rot="-5400000">
              <a:off x="4593513" y="3360900"/>
              <a:ext cx="121500" cy="2400"/>
            </a:xfrm>
            <a:prstGeom prst="curvedConnector3">
              <a:avLst>
                <a:gd fmla="val 50000" name="adj1"/>
              </a:avLst>
            </a:prstGeom>
            <a:noFill/>
            <a:ln cap="flat" cmpd="sng" w="9525">
              <a:solidFill>
                <a:srgbClr val="8B4605"/>
              </a:solidFill>
              <a:prstDash val="solid"/>
              <a:round/>
              <a:headEnd len="sm" w="sm" type="none"/>
              <a:tailEnd len="sm" w="sm" type="none"/>
            </a:ln>
          </p:spPr>
        </p:cxnSp>
        <p:cxnSp>
          <p:nvCxnSpPr>
            <p:cNvPr id="140" name="Google Shape;140;p21"/>
            <p:cNvCxnSpPr>
              <a:endCxn id="141" idx="0"/>
            </p:cNvCxnSpPr>
            <p:nvPr/>
          </p:nvCxnSpPr>
          <p:spPr>
            <a:xfrm rot="5400000">
              <a:off x="4433313" y="3218650"/>
              <a:ext cx="440400" cy="900"/>
            </a:xfrm>
            <a:prstGeom prst="curvedConnector3">
              <a:avLst>
                <a:gd fmla="val 50000" name="adj1"/>
              </a:avLst>
            </a:prstGeom>
            <a:noFill/>
            <a:ln cap="flat" cmpd="sng" w="9525">
              <a:solidFill>
                <a:srgbClr val="1F497D"/>
              </a:solidFill>
              <a:prstDash val="solid"/>
              <a:round/>
              <a:headEnd len="sm" w="sm" type="none"/>
              <a:tailEnd len="sm" w="sm" type="none"/>
            </a:ln>
          </p:spPr>
        </p:cxnSp>
        <p:cxnSp>
          <p:nvCxnSpPr>
            <p:cNvPr id="142" name="Google Shape;142;p21"/>
            <p:cNvCxnSpPr>
              <a:stCxn id="143" idx="0"/>
              <a:endCxn id="141" idx="2"/>
            </p:cNvCxnSpPr>
            <p:nvPr/>
          </p:nvCxnSpPr>
          <p:spPr>
            <a:xfrm rot="-5400000">
              <a:off x="4543113" y="3826600"/>
              <a:ext cx="215700" cy="4500"/>
            </a:xfrm>
            <a:prstGeom prst="curvedConnector3">
              <a:avLst>
                <a:gd fmla="val 50000" name="adj1"/>
              </a:avLst>
            </a:prstGeom>
            <a:noFill/>
            <a:ln cap="flat" cmpd="sng" w="9525">
              <a:solidFill>
                <a:srgbClr val="1F497D"/>
              </a:solidFill>
              <a:prstDash val="solid"/>
              <a:round/>
              <a:headEnd len="sm" w="sm" type="none"/>
              <a:tailEnd len="sm" w="sm" type="none"/>
            </a:ln>
          </p:spPr>
        </p:cxnSp>
        <p:grpSp>
          <p:nvGrpSpPr>
            <p:cNvPr id="144" name="Google Shape;144;p21"/>
            <p:cNvGrpSpPr/>
            <p:nvPr/>
          </p:nvGrpSpPr>
          <p:grpSpPr>
            <a:xfrm>
              <a:off x="136363" y="747225"/>
              <a:ext cx="8871275" cy="3471175"/>
              <a:chOff x="120175" y="658250"/>
              <a:chExt cx="8871275" cy="3471175"/>
            </a:xfrm>
          </p:grpSpPr>
          <p:sp>
            <p:nvSpPr>
              <p:cNvPr id="141" name="Google Shape;141;p21"/>
              <p:cNvSpPr/>
              <p:nvPr/>
            </p:nvSpPr>
            <p:spPr>
              <a:xfrm>
                <a:off x="3694575" y="3350325"/>
                <a:ext cx="1884600" cy="281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fr" sz="1600">
                    <a:solidFill>
                      <a:srgbClr val="FFFFFF"/>
                    </a:solidFill>
                    <a:latin typeface="Fira Sans Extra Condensed"/>
                    <a:ea typeface="Fira Sans Extra Condensed"/>
                    <a:cs typeface="Fira Sans Extra Condensed"/>
                    <a:sym typeface="Fira Sans Extra Condensed"/>
                  </a:rPr>
                  <a:t>Codage et tests</a:t>
                </a:r>
                <a:endParaRPr sz="2000">
                  <a:solidFill>
                    <a:srgbClr val="AD6A2B"/>
                  </a:solidFill>
                  <a:latin typeface="Fira Sans Extra Condensed"/>
                  <a:ea typeface="Fira Sans Extra Condensed"/>
                  <a:cs typeface="Fira Sans Extra Condensed"/>
                  <a:sym typeface="Fira Sans Extra Condensed"/>
                </a:endParaRPr>
              </a:p>
            </p:txBody>
          </p:sp>
          <p:sp>
            <p:nvSpPr>
              <p:cNvPr id="143" name="Google Shape;143;p21"/>
              <p:cNvSpPr/>
              <p:nvPr/>
            </p:nvSpPr>
            <p:spPr>
              <a:xfrm>
                <a:off x="3878475" y="3847725"/>
                <a:ext cx="1508100" cy="281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rgbClr val="FFFFFF"/>
                    </a:solidFill>
                    <a:latin typeface="Fira Sans Extra Condensed"/>
                    <a:ea typeface="Fira Sans Extra Condensed"/>
                    <a:cs typeface="Fira Sans Extra Condensed"/>
                    <a:sym typeface="Fira Sans Extra Condensed"/>
                  </a:rPr>
                  <a:t>Recette</a:t>
                </a:r>
                <a:endParaRPr sz="2000">
                  <a:solidFill>
                    <a:srgbClr val="AD6A2B"/>
                  </a:solidFill>
                  <a:latin typeface="Fira Sans Extra Condensed"/>
                  <a:ea typeface="Fira Sans Extra Condensed"/>
                  <a:cs typeface="Fira Sans Extra Condensed"/>
                  <a:sym typeface="Fira Sans Extra Condensed"/>
                </a:endParaRPr>
              </a:p>
            </p:txBody>
          </p:sp>
          <p:grpSp>
            <p:nvGrpSpPr>
              <p:cNvPr id="145" name="Google Shape;145;p21"/>
              <p:cNvGrpSpPr/>
              <p:nvPr/>
            </p:nvGrpSpPr>
            <p:grpSpPr>
              <a:xfrm>
                <a:off x="120175" y="658250"/>
                <a:ext cx="8871275" cy="2554125"/>
                <a:chOff x="196375" y="658250"/>
                <a:chExt cx="8871275" cy="2554125"/>
              </a:xfrm>
            </p:grpSpPr>
            <p:sp>
              <p:nvSpPr>
                <p:cNvPr id="146" name="Google Shape;146;p21"/>
                <p:cNvSpPr/>
                <p:nvPr/>
              </p:nvSpPr>
              <p:spPr>
                <a:xfrm>
                  <a:off x="5318350" y="1749675"/>
                  <a:ext cx="2298300" cy="3822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chemeClr val="lt1"/>
                      </a:solidFill>
                      <a:latin typeface="Fira Sans Extra Condensed"/>
                      <a:ea typeface="Fira Sans Extra Condensed"/>
                      <a:cs typeface="Fira Sans Extra Condensed"/>
                      <a:sym typeface="Fira Sans Extra Condensed"/>
                    </a:rPr>
                    <a:t>Conception générique</a:t>
                  </a:r>
                  <a:endParaRPr sz="1600">
                    <a:solidFill>
                      <a:schemeClr val="lt1"/>
                    </a:solidFill>
                    <a:latin typeface="Fira Sans Extra Condensed"/>
                    <a:ea typeface="Fira Sans Extra Condensed"/>
                    <a:cs typeface="Fira Sans Extra Condensed"/>
                    <a:sym typeface="Fira Sans Extra Condensed"/>
                  </a:endParaRPr>
                </a:p>
              </p:txBody>
            </p:sp>
            <p:sp>
              <p:nvSpPr>
                <p:cNvPr id="147" name="Google Shape;147;p21"/>
                <p:cNvSpPr/>
                <p:nvPr/>
              </p:nvSpPr>
              <p:spPr>
                <a:xfrm>
                  <a:off x="1736950" y="1735575"/>
                  <a:ext cx="2298300" cy="3822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chemeClr val="lt1"/>
                      </a:solidFill>
                      <a:latin typeface="Fira Sans Extra Condensed"/>
                      <a:ea typeface="Fira Sans Extra Condensed"/>
                      <a:cs typeface="Fira Sans Extra Condensed"/>
                      <a:sym typeface="Fira Sans Extra Condensed"/>
                    </a:rPr>
                    <a:t>Analyse</a:t>
                  </a:r>
                  <a:endParaRPr sz="1600">
                    <a:solidFill>
                      <a:schemeClr val="lt1"/>
                    </a:solidFill>
                    <a:latin typeface="Fira Sans Extra Condensed"/>
                    <a:ea typeface="Fira Sans Extra Condensed"/>
                    <a:cs typeface="Fira Sans Extra Condensed"/>
                    <a:sym typeface="Fira Sans Extra Condensed"/>
                  </a:endParaRPr>
                </a:p>
              </p:txBody>
            </p:sp>
            <p:sp>
              <p:nvSpPr>
                <p:cNvPr id="148" name="Google Shape;148;p21"/>
                <p:cNvSpPr/>
                <p:nvPr/>
              </p:nvSpPr>
              <p:spPr>
                <a:xfrm>
                  <a:off x="196375" y="1038263"/>
                  <a:ext cx="2978400" cy="3822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chemeClr val="lt1"/>
                      </a:solidFill>
                      <a:latin typeface="Fira Sans Extra Condensed"/>
                      <a:ea typeface="Fira Sans Extra Condensed"/>
                      <a:cs typeface="Fira Sans Extra Condensed"/>
                      <a:sym typeface="Fira Sans Extra Condensed"/>
                    </a:rPr>
                    <a:t>Capture des besoins fonctionnels</a:t>
                  </a:r>
                  <a:endParaRPr sz="1600">
                    <a:solidFill>
                      <a:schemeClr val="lt1"/>
                    </a:solidFill>
                    <a:latin typeface="Fira Sans Extra Condensed"/>
                    <a:ea typeface="Fira Sans Extra Condensed"/>
                    <a:cs typeface="Fira Sans Extra Condensed"/>
                    <a:sym typeface="Fira Sans Extra Condensed"/>
                  </a:endParaRPr>
                </a:p>
              </p:txBody>
            </p:sp>
            <p:sp>
              <p:nvSpPr>
                <p:cNvPr id="149" name="Google Shape;149;p21"/>
                <p:cNvSpPr/>
                <p:nvPr/>
              </p:nvSpPr>
              <p:spPr>
                <a:xfrm>
                  <a:off x="6089250" y="1027675"/>
                  <a:ext cx="2978400" cy="3822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chemeClr val="lt1"/>
                      </a:solidFill>
                      <a:latin typeface="Fira Sans Extra Condensed"/>
                      <a:ea typeface="Fira Sans Extra Condensed"/>
                      <a:cs typeface="Fira Sans Extra Condensed"/>
                      <a:sym typeface="Fira Sans Extra Condensed"/>
                    </a:rPr>
                    <a:t>Capture des besoins techniques</a:t>
                  </a:r>
                  <a:endParaRPr sz="1600">
                    <a:solidFill>
                      <a:schemeClr val="lt1"/>
                    </a:solidFill>
                    <a:latin typeface="Fira Sans Extra Condensed"/>
                    <a:ea typeface="Fira Sans Extra Condensed"/>
                    <a:cs typeface="Fira Sans Extra Condensed"/>
                    <a:sym typeface="Fira Sans Extra Condensed"/>
                  </a:endParaRPr>
                </a:p>
              </p:txBody>
            </p:sp>
            <p:cxnSp>
              <p:nvCxnSpPr>
                <p:cNvPr id="150" name="Google Shape;150;p21"/>
                <p:cNvCxnSpPr>
                  <a:stCxn id="139" idx="0"/>
                  <a:endCxn id="146" idx="2"/>
                </p:cNvCxnSpPr>
                <p:nvPr/>
              </p:nvCxnSpPr>
              <p:spPr>
                <a:xfrm rot="-5400000">
                  <a:off x="5207475" y="1637375"/>
                  <a:ext cx="765600" cy="1754400"/>
                </a:xfrm>
                <a:prstGeom prst="curvedConnector3">
                  <a:avLst>
                    <a:gd fmla="val 49993" name="adj1"/>
                  </a:avLst>
                </a:prstGeom>
                <a:noFill/>
                <a:ln cap="flat" cmpd="sng" w="9525">
                  <a:solidFill>
                    <a:srgbClr val="1F497D"/>
                  </a:solidFill>
                  <a:prstDash val="solid"/>
                  <a:round/>
                  <a:headEnd len="sm" w="sm" type="none"/>
                  <a:tailEnd len="sm" w="sm" type="none"/>
                </a:ln>
              </p:spPr>
            </p:cxnSp>
            <p:cxnSp>
              <p:nvCxnSpPr>
                <p:cNvPr id="151" name="Google Shape;151;p21"/>
                <p:cNvCxnSpPr>
                  <a:stCxn id="147" idx="2"/>
                  <a:endCxn id="139" idx="0"/>
                </p:cNvCxnSpPr>
                <p:nvPr/>
              </p:nvCxnSpPr>
              <p:spPr>
                <a:xfrm flipH="1" rot="-5400000">
                  <a:off x="3409750" y="1594125"/>
                  <a:ext cx="779700" cy="1827000"/>
                </a:xfrm>
                <a:prstGeom prst="curvedConnector3">
                  <a:avLst>
                    <a:gd fmla="val 49994" name="adj1"/>
                  </a:avLst>
                </a:prstGeom>
                <a:noFill/>
                <a:ln cap="flat" cmpd="sng" w="9525">
                  <a:solidFill>
                    <a:srgbClr val="1F497D"/>
                  </a:solidFill>
                  <a:prstDash val="solid"/>
                  <a:round/>
                  <a:headEnd len="sm" w="sm" type="none"/>
                  <a:tailEnd len="sm" w="sm" type="none"/>
                </a:ln>
              </p:spPr>
            </p:cxnSp>
            <p:cxnSp>
              <p:nvCxnSpPr>
                <p:cNvPr id="152" name="Google Shape;152;p21"/>
                <p:cNvCxnSpPr>
                  <a:stCxn id="148" idx="2"/>
                  <a:endCxn id="147" idx="0"/>
                </p:cNvCxnSpPr>
                <p:nvPr/>
              </p:nvCxnSpPr>
              <p:spPr>
                <a:xfrm flipH="1" rot="-5400000">
                  <a:off x="2128375" y="977663"/>
                  <a:ext cx="315000" cy="1200600"/>
                </a:xfrm>
                <a:prstGeom prst="curvedConnector3">
                  <a:avLst>
                    <a:gd fmla="val 50018" name="adj1"/>
                  </a:avLst>
                </a:prstGeom>
                <a:noFill/>
                <a:ln cap="flat" cmpd="sng" w="9525">
                  <a:solidFill>
                    <a:srgbClr val="1F497D"/>
                  </a:solidFill>
                  <a:prstDash val="solid"/>
                  <a:round/>
                  <a:headEnd len="sm" w="sm" type="none"/>
                  <a:tailEnd len="sm" w="sm" type="none"/>
                </a:ln>
              </p:spPr>
            </p:cxnSp>
            <p:cxnSp>
              <p:nvCxnSpPr>
                <p:cNvPr id="153" name="Google Shape;153;p21"/>
                <p:cNvCxnSpPr>
                  <a:stCxn id="149" idx="2"/>
                  <a:endCxn id="146" idx="0"/>
                </p:cNvCxnSpPr>
                <p:nvPr/>
              </p:nvCxnSpPr>
              <p:spPr>
                <a:xfrm rot="5400000">
                  <a:off x="6853050" y="1024375"/>
                  <a:ext cx="339900" cy="1110900"/>
                </a:xfrm>
                <a:prstGeom prst="curvedConnector3">
                  <a:avLst>
                    <a:gd fmla="val 49985" name="adj1"/>
                  </a:avLst>
                </a:prstGeom>
                <a:noFill/>
                <a:ln cap="flat" cmpd="sng" w="9525">
                  <a:solidFill>
                    <a:srgbClr val="1F497D"/>
                  </a:solidFill>
                  <a:prstDash val="solid"/>
                  <a:round/>
                  <a:headEnd len="sm" w="sm" type="none"/>
                  <a:tailEnd len="sm" w="sm" type="none"/>
                </a:ln>
              </p:spPr>
            </p:cxnSp>
            <p:sp>
              <p:nvSpPr>
                <p:cNvPr id="154" name="Google Shape;154;p21"/>
                <p:cNvSpPr txBox="1"/>
                <p:nvPr/>
              </p:nvSpPr>
              <p:spPr>
                <a:xfrm>
                  <a:off x="686912" y="658250"/>
                  <a:ext cx="2002200" cy="28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700">
                      <a:solidFill>
                        <a:schemeClr val="accent4"/>
                      </a:solidFill>
                      <a:latin typeface="Fira Sans Extra Condensed SemiBold"/>
                      <a:ea typeface="Fira Sans Extra Condensed SemiBold"/>
                      <a:cs typeface="Fira Sans Extra Condensed SemiBold"/>
                      <a:sym typeface="Fira Sans Extra Condensed SemiBold"/>
                    </a:rPr>
                    <a:t>Branche fonctionnelle</a:t>
                  </a:r>
                  <a:endParaRPr sz="1700">
                    <a:solidFill>
                      <a:schemeClr val="accent4"/>
                    </a:solidFill>
                    <a:latin typeface="Fira Sans Extra Condensed SemiBold"/>
                    <a:ea typeface="Fira Sans Extra Condensed SemiBold"/>
                    <a:cs typeface="Fira Sans Extra Condensed SemiBold"/>
                    <a:sym typeface="Fira Sans Extra Condensed SemiBold"/>
                  </a:endParaRPr>
                </a:p>
              </p:txBody>
            </p:sp>
            <p:sp>
              <p:nvSpPr>
                <p:cNvPr id="155" name="Google Shape;155;p21"/>
                <p:cNvSpPr txBox="1"/>
                <p:nvPr/>
              </p:nvSpPr>
              <p:spPr>
                <a:xfrm>
                  <a:off x="6739390" y="658250"/>
                  <a:ext cx="2002200" cy="4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700">
                      <a:solidFill>
                        <a:schemeClr val="accent4"/>
                      </a:solidFill>
                      <a:latin typeface="Fira Sans Extra Condensed SemiBold"/>
                      <a:ea typeface="Fira Sans Extra Condensed SemiBold"/>
                      <a:cs typeface="Fira Sans Extra Condensed SemiBold"/>
                      <a:sym typeface="Fira Sans Extra Condensed SemiBold"/>
                    </a:rPr>
                    <a:t>Branche Technique</a:t>
                  </a:r>
                  <a:endParaRPr sz="1700">
                    <a:solidFill>
                      <a:schemeClr val="accent4"/>
                    </a:solidFill>
                    <a:latin typeface="Fira Sans Extra Condensed SemiBold"/>
                    <a:ea typeface="Fira Sans Extra Condensed SemiBold"/>
                    <a:cs typeface="Fira Sans Extra Condensed SemiBold"/>
                    <a:sym typeface="Fira Sans Extra Condensed SemiBold"/>
                  </a:endParaRPr>
                </a:p>
              </p:txBody>
            </p:sp>
            <p:sp>
              <p:nvSpPr>
                <p:cNvPr id="139" name="Google Shape;139;p21"/>
                <p:cNvSpPr/>
                <p:nvPr/>
              </p:nvSpPr>
              <p:spPr>
                <a:xfrm>
                  <a:off x="3483375" y="2897375"/>
                  <a:ext cx="2459400" cy="3150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rgbClr val="FFFFFF"/>
                      </a:solidFill>
                      <a:latin typeface="Fira Sans Extra Condensed"/>
                      <a:ea typeface="Fira Sans Extra Condensed"/>
                      <a:cs typeface="Fira Sans Extra Condensed"/>
                      <a:sym typeface="Fira Sans Extra Condensed"/>
                    </a:rPr>
                    <a:t>Conception </a:t>
                  </a:r>
                  <a:endParaRPr sz="1600">
                    <a:solidFill>
                      <a:srgbClr val="FFFFFF"/>
                    </a:solidFill>
                    <a:latin typeface="Fira Sans Extra Condensed"/>
                    <a:ea typeface="Fira Sans Extra Condensed"/>
                    <a:cs typeface="Fira Sans Extra Condensed"/>
                    <a:sym typeface="Fira Sans Extra Condensed"/>
                  </a:endParaRPr>
                </a:p>
              </p:txBody>
            </p:sp>
          </p:grpSp>
        </p:grpSp>
      </p:grpSp>
    </p:spTree>
  </p:cSld>
  <p:clrMapOvr>
    <a:masterClrMapping/>
  </p:clrMapOvr>
</p:sld>
</file>

<file path=ppt/theme/theme1.xml><?xml version="1.0" encoding="utf-8"?>
<a:theme xmlns:a="http://schemas.openxmlformats.org/drawingml/2006/main" xmlns:r="http://schemas.openxmlformats.org/officeDocument/2006/relationships" name="lab-theme">
  <a:themeElements>
    <a:clrScheme name="Modern Writer">
      <a:dk1>
        <a:srgbClr val="000000"/>
      </a:dk1>
      <a:lt1>
        <a:srgbClr val="FFFFFF"/>
      </a:lt1>
      <a:dk2>
        <a:srgbClr val="595959"/>
      </a:dk2>
      <a:lt2>
        <a:srgbClr val="EEEEEE"/>
      </a:lt2>
      <a:accent1>
        <a:srgbClr val="97B4BF"/>
      </a:accent1>
      <a:accent2>
        <a:srgbClr val="97B4BF"/>
      </a:accent2>
      <a:accent3>
        <a:srgbClr val="537C8C"/>
      </a:accent3>
      <a:accent4>
        <a:srgbClr val="234A59"/>
      </a:accent4>
      <a:accent5>
        <a:srgbClr val="00838F"/>
      </a:accent5>
      <a:accent6>
        <a:srgbClr val="326279"/>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